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notesSlides/notesSlide4.xml" ContentType="application/vnd.openxmlformats-officedocument.presentationml.notesSlide+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notesSlides/notesSlide5.xml" ContentType="application/vnd.openxmlformats-officedocument.presentationml.notesSlide+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notesSlides/notesSlide6.xml" ContentType="application/vnd.openxmlformats-officedocument.presentationml.notesSlide+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0" r:id="rId4"/>
  </p:sldMasterIdLst>
  <p:notesMasterIdLst>
    <p:notesMasterId r:id="rId31"/>
  </p:notesMasterIdLst>
  <p:sldIdLst>
    <p:sldId id="333" r:id="rId5"/>
    <p:sldId id="341" r:id="rId6"/>
    <p:sldId id="342" r:id="rId7"/>
    <p:sldId id="412" r:id="rId8"/>
    <p:sldId id="2524" r:id="rId9"/>
    <p:sldId id="2526" r:id="rId10"/>
    <p:sldId id="2527" r:id="rId11"/>
    <p:sldId id="2528" r:id="rId12"/>
    <p:sldId id="2530" r:id="rId13"/>
    <p:sldId id="435" r:id="rId14"/>
    <p:sldId id="2531" r:id="rId15"/>
    <p:sldId id="2518" r:id="rId16"/>
    <p:sldId id="2532" r:id="rId17"/>
    <p:sldId id="2517" r:id="rId18"/>
    <p:sldId id="2516" r:id="rId19"/>
    <p:sldId id="2529" r:id="rId20"/>
    <p:sldId id="2515" r:id="rId21"/>
    <p:sldId id="2519" r:id="rId22"/>
    <p:sldId id="426" r:id="rId23"/>
    <p:sldId id="444" r:id="rId24"/>
    <p:sldId id="330" r:id="rId25"/>
    <p:sldId id="2511" r:id="rId26"/>
    <p:sldId id="2520" r:id="rId27"/>
    <p:sldId id="407" r:id="rId28"/>
    <p:sldId id="428" r:id="rId29"/>
    <p:sldId id="294"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inleitung" id="{CE778ABD-2EF8-40C8-BB68-02DF42CEC6AA}">
          <p14:sldIdLst>
            <p14:sldId id="333"/>
            <p14:sldId id="341"/>
            <p14:sldId id="342"/>
            <p14:sldId id="412"/>
            <p14:sldId id="2524"/>
            <p14:sldId id="2526"/>
            <p14:sldId id="2527"/>
            <p14:sldId id="2528"/>
          </p14:sldIdLst>
        </p14:section>
        <p14:section name="Erklärvideo" id="{0F3ABF5D-70CA-4091-9F0D-E01B7363FFD9}">
          <p14:sldIdLst>
            <p14:sldId id="2530"/>
            <p14:sldId id="435"/>
            <p14:sldId id="2531"/>
            <p14:sldId id="2518"/>
            <p14:sldId id="2532"/>
            <p14:sldId id="2517"/>
            <p14:sldId id="2516"/>
            <p14:sldId id="2529"/>
            <p14:sldId id="2515"/>
          </p14:sldIdLst>
        </p14:section>
        <p14:section name="Wissenspeicher" id="{30B79AEB-B489-47F3-BFC3-42A2BCCF7A4F}">
          <p14:sldIdLst>
            <p14:sldId id="2519"/>
          </p14:sldIdLst>
        </p14:section>
        <p14:section name="Optional: Muster" id="{CB733D7A-C627-4D55-92C0-5715E9E6BD15}">
          <p14:sldIdLst>
            <p14:sldId id="426"/>
            <p14:sldId id="444"/>
          </p14:sldIdLst>
        </p14:section>
        <p14:section name="Das wissen wir jetzt" id="{28AC8920-8F36-4F41-8A02-F0BE51AB6806}">
          <p14:sldIdLst>
            <p14:sldId id="330"/>
            <p14:sldId id="2511"/>
            <p14:sldId id="2520"/>
            <p14:sldId id="407"/>
            <p14:sldId id="428"/>
            <p14:sldId id="29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DE5452-A882-E82C-34B2-5C7A5D9F7118}" name="Magdalene Mierswa" initials="MM" userId="S::magdalene.mierswa@tu-dortmund.de::5780e04d-6e14-4e29-ade2-868bb197b91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E4E5E4"/>
    <a:srgbClr val="FDECD3"/>
    <a:srgbClr val="F8B44F"/>
    <a:srgbClr val="F1EEE4"/>
    <a:srgbClr val="CCDEE1"/>
    <a:srgbClr val="E1E2E2"/>
    <a:srgbClr val="E0EDEE"/>
    <a:srgbClr val="E3DDCB"/>
    <a:srgbClr val="E4CF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289" autoAdjust="0"/>
    <p:restoredTop sz="85260" autoAdjust="0"/>
  </p:normalViewPr>
  <p:slideViewPr>
    <p:cSldViewPr snapToGrid="0">
      <p:cViewPr>
        <p:scale>
          <a:sx n="109" d="100"/>
          <a:sy n="109" d="100"/>
        </p:scale>
        <p:origin x="128" y="144"/>
      </p:cViewPr>
      <p:guideLst>
        <p:guide orient="horz" pos="2160"/>
        <p:guide pos="3840"/>
      </p:guideLst>
    </p:cSldViewPr>
  </p:slideViewPr>
  <p:notesTextViewPr>
    <p:cViewPr>
      <p:scale>
        <a:sx n="135" d="100"/>
        <a:sy n="13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2"/>
    </inkml:context>
    <inkml:brush xml:id="br0">
      <inkml:brushProperty name="width" value="0.1" units="cm"/>
      <inkml:brushProperty name="height" value="0.1" units="cm"/>
    </inkml:brush>
  </inkml:definitions>
  <inkml:trace contextRef="#ctx0" brushRef="#br0">0 0 24575,'0'0'0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5"/>
    </inkml:context>
    <inkml:brush xml:id="br0">
      <inkml:brushProperty name="width" value="0.1" units="cm"/>
      <inkml:brushProperty name="height" value="0.1" units="cm"/>
    </inkml:brush>
  </inkml:definitions>
  <inkml:trace contextRef="#ctx0" brushRef="#br0">0 0 24575,'0'0'0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3"/>
    </inkml:context>
    <inkml:brush xml:id="br0">
      <inkml:brushProperty name="width" value="0.1" units="cm"/>
      <inkml:brushProperty name="height" value="0.1" units="cm"/>
    </inkml:brush>
  </inkml:definitions>
  <inkml:trace contextRef="#ctx0" brushRef="#br0">0 0 24575,'0'0'0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4"/>
    </inkml:context>
    <inkml:brush xml:id="br0">
      <inkml:brushProperty name="width" value="0.1" units="cm"/>
      <inkml:brushProperty name="height" value="0.1" units="cm"/>
    </inkml:brush>
  </inkml:definitions>
  <inkml:trace contextRef="#ctx0" brushRef="#br0">0 0 24575,'0'0'0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5"/>
    </inkml:context>
    <inkml:brush xml:id="br0">
      <inkml:brushProperty name="width" value="0.1" units="cm"/>
      <inkml:brushProperty name="height" value="0.1" units="cm"/>
    </inkml:brush>
  </inkml:definitions>
  <inkml:trace contextRef="#ctx0" brushRef="#br0">0 0 24575,'0'0'0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6"/>
    </inkml:context>
    <inkml:brush xml:id="br0">
      <inkml:brushProperty name="width" value="0.1" units="cm"/>
      <inkml:brushProperty name="height" value="0.1" units="cm"/>
    </inkml:brush>
  </inkml:definitions>
  <inkml:trace contextRef="#ctx0" brushRef="#br0">0 0 24575,'0'0'0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7"/>
    </inkml:context>
    <inkml:brush xml:id="br0">
      <inkml:brushProperty name="width" value="0.1" units="cm"/>
      <inkml:brushProperty name="height" value="0.1" units="cm"/>
    </inkml:brush>
  </inkml:definitions>
  <inkml:trace contextRef="#ctx0" brushRef="#br0">0 0 24575,'0'0'0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8"/>
    </inkml:context>
    <inkml:brush xml:id="br0">
      <inkml:brushProperty name="width" value="0.1" units="cm"/>
      <inkml:brushProperty name="height" value="0.1" units="cm"/>
    </inkml:brush>
  </inkml:definitions>
  <inkml:trace contextRef="#ctx0" brushRef="#br0">0 0 24575,'0'0'0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9"/>
    </inkml:context>
    <inkml:brush xml:id="br0">
      <inkml:brushProperty name="width" value="0.1" units="cm"/>
      <inkml:brushProperty name="height" value="0.1" units="cm"/>
    </inkml:brush>
  </inkml:definitions>
  <inkml:trace contextRef="#ctx0" brushRef="#br0">0 0 24575,'0'0'0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0"/>
    </inkml:context>
    <inkml:brush xml:id="br0">
      <inkml:brushProperty name="width" value="0.1" units="cm"/>
      <inkml:brushProperty name="height" value="0.1" units="cm"/>
    </inkml:brush>
  </inkml:definitions>
  <inkml:trace contextRef="#ctx0" brushRef="#br0">0 0 24575,'0'0'0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1"/>
    </inkml:context>
    <inkml:brush xml:id="br0">
      <inkml:brushProperty name="width" value="0.1" units="cm"/>
      <inkml:brushProperty name="height" value="0.1" units="cm"/>
    </inkml:brush>
  </inkml:definitions>
  <inkml:trace contextRef="#ctx0" brushRef="#br0">0 0 24575,'0'0'0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2"/>
    </inkml:context>
    <inkml:brush xml:id="br0">
      <inkml:brushProperty name="width" value="0.1" units="cm"/>
      <inkml:brushProperty name="height" value="0.1" units="cm"/>
    </inkml:brush>
  </inkml:definitions>
  <inkml:trace contextRef="#ctx0" brushRef="#br0">0 0 24575,'0'0'0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6"/>
    </inkml:context>
    <inkml:brush xml:id="br0">
      <inkml:brushProperty name="width" value="0.1" units="cm"/>
      <inkml:brushProperty name="height" value="0.1" units="cm"/>
    </inkml:brush>
  </inkml:definitions>
  <inkml:trace contextRef="#ctx0" brushRef="#br0">0 0 24575,'0'0'0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3"/>
    </inkml:context>
    <inkml:brush xml:id="br0">
      <inkml:brushProperty name="width" value="0.1" units="cm"/>
      <inkml:brushProperty name="height" value="0.1" units="cm"/>
    </inkml:brush>
  </inkml:definitions>
  <inkml:trace contextRef="#ctx0" brushRef="#br0">0 0 24575,'0'0'0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4"/>
    </inkml:context>
    <inkml:brush xml:id="br0">
      <inkml:brushProperty name="width" value="0.1" units="cm"/>
      <inkml:brushProperty name="height" value="0.1" units="cm"/>
    </inkml:brush>
  </inkml:definitions>
  <inkml:trace contextRef="#ctx0" brushRef="#br0">0 0 24575,'0'0'0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5"/>
    </inkml:context>
    <inkml:brush xml:id="br0">
      <inkml:brushProperty name="width" value="0.1" units="cm"/>
      <inkml:brushProperty name="height" value="0.1" units="cm"/>
    </inkml:brush>
  </inkml:definitions>
  <inkml:trace contextRef="#ctx0" brushRef="#br0">0 0 24575,'0'0'0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6"/>
    </inkml:context>
    <inkml:brush xml:id="br0">
      <inkml:brushProperty name="width" value="0.1" units="cm"/>
      <inkml:brushProperty name="height" value="0.1" units="cm"/>
    </inkml:brush>
  </inkml:definitions>
  <inkml:trace contextRef="#ctx0" brushRef="#br0">0 0 24575,'0'0'0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7"/>
    </inkml:context>
    <inkml:brush xml:id="br0">
      <inkml:brushProperty name="width" value="0.1" units="cm"/>
      <inkml:brushProperty name="height" value="0.1" units="cm"/>
    </inkml:brush>
  </inkml:definitions>
  <inkml:trace contextRef="#ctx0" brushRef="#br0">0 0 24575,'0'0'0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8"/>
    </inkml:context>
    <inkml:brush xml:id="br0">
      <inkml:brushProperty name="width" value="0.1" units="cm"/>
      <inkml:brushProperty name="height" value="0.1" units="cm"/>
    </inkml:brush>
  </inkml:definitions>
  <inkml:trace contextRef="#ctx0" brushRef="#br0">0 0 24575,'0'0'0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9"/>
    </inkml:context>
    <inkml:brush xml:id="br0">
      <inkml:brushProperty name="width" value="0.1" units="cm"/>
      <inkml:brushProperty name="height" value="0.1" units="cm"/>
    </inkml:brush>
  </inkml:definitions>
  <inkml:trace contextRef="#ctx0" brushRef="#br0">0 0 24575,'0'0'0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0"/>
    </inkml:context>
    <inkml:brush xml:id="br0">
      <inkml:brushProperty name="width" value="0.1" units="cm"/>
      <inkml:brushProperty name="height" value="0.1" units="cm"/>
    </inkml:brush>
  </inkml:definitions>
  <inkml:trace contextRef="#ctx0" brushRef="#br0">0 0 24575,'0'0'0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1"/>
    </inkml:context>
    <inkml:brush xml:id="br0">
      <inkml:brushProperty name="width" value="0.1" units="cm"/>
      <inkml:brushProperty name="height" value="0.1" units="cm"/>
    </inkml:brush>
  </inkml:definitions>
  <inkml:trace contextRef="#ctx0" brushRef="#br0">0 0 24575,'0'0'0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2"/>
    </inkml:context>
    <inkml:brush xml:id="br0">
      <inkml:brushProperty name="width" value="0.1" units="cm"/>
      <inkml:brushProperty name="height" value="0.1" units="cm"/>
    </inkml:brush>
  </inkml:definitions>
  <inkml:trace contextRef="#ctx0" brushRef="#br0">0 0 24575,'0'0'0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7"/>
    </inkml:context>
    <inkml:brush xml:id="br0">
      <inkml:brushProperty name="width" value="0.1" units="cm"/>
      <inkml:brushProperty name="height" value="0.1" units="cm"/>
    </inkml:brush>
  </inkml:definitions>
  <inkml:trace contextRef="#ctx0" brushRef="#br0">0 0 24575,'0'0'0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3"/>
    </inkml:context>
    <inkml:brush xml:id="br0">
      <inkml:brushProperty name="width" value="0.1" units="cm"/>
      <inkml:brushProperty name="height" value="0.1" units="cm"/>
    </inkml:brush>
  </inkml:definitions>
  <inkml:trace contextRef="#ctx0" brushRef="#br0">0 0 24575,'0'0'0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4"/>
    </inkml:context>
    <inkml:brush xml:id="br0">
      <inkml:brushProperty name="width" value="0.1" units="cm"/>
      <inkml:brushProperty name="height" value="0.1" units="cm"/>
    </inkml:brush>
  </inkml:definitions>
  <inkml:trace contextRef="#ctx0" brushRef="#br0">0 0 24575,'0'0'0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8"/>
    </inkml:context>
    <inkml:brush xml:id="br0">
      <inkml:brushProperty name="width" value="0.1" units="cm"/>
      <inkml:brushProperty name="height" value="0.1" units="cm"/>
    </inkml:brush>
  </inkml:definitions>
  <inkml:trace contextRef="#ctx0" brushRef="#br0">0 0 24575,'0'0'0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8"/>
    </inkml:context>
    <inkml:brush xml:id="br0">
      <inkml:brushProperty name="width" value="0.1" units="cm"/>
      <inkml:brushProperty name="height" value="0.1" units="cm"/>
    </inkml:brush>
  </inkml:definitions>
  <inkml:trace contextRef="#ctx0" brushRef="#br0">0 0 24575,'0'0'0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9"/>
    </inkml:context>
    <inkml:brush xml:id="br0">
      <inkml:brushProperty name="width" value="0.1" units="cm"/>
      <inkml:brushProperty name="height" value="0.1" units="cm"/>
    </inkml:brush>
  </inkml:definitions>
  <inkml:trace contextRef="#ctx0" brushRef="#br0">0 0 24575,'0'0'0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0"/>
    </inkml:context>
    <inkml:brush xml:id="br0">
      <inkml:brushProperty name="width" value="0.1" units="cm"/>
      <inkml:brushProperty name="height" value="0.1" units="cm"/>
    </inkml:brush>
  </inkml:definitions>
  <inkml:trace contextRef="#ctx0" brushRef="#br0">0 0 24575,'0'0'0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1"/>
    </inkml:context>
    <inkml:brush xml:id="br0">
      <inkml:brushProperty name="width" value="0.1" units="cm"/>
      <inkml:brushProperty name="height" value="0.1" units="cm"/>
    </inkml:brush>
  </inkml:definitions>
  <inkml:trace contextRef="#ctx0" brushRef="#br0">0 0 24575,'0'0'0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2"/>
    </inkml:context>
    <inkml:brush xml:id="br0">
      <inkml:brushProperty name="width" value="0.1" units="cm"/>
      <inkml:brushProperty name="height" value="0.1" units="cm"/>
    </inkml:brush>
  </inkml:definitions>
  <inkml:trace contextRef="#ctx0" brushRef="#br0">0 0 24575,'0'0'0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3"/>
    </inkml:context>
    <inkml:brush xml:id="br0">
      <inkml:brushProperty name="width" value="0.1" units="cm"/>
      <inkml:brushProperty name="height" value="0.1" units="cm"/>
    </inkml:brush>
  </inkml:definitions>
  <inkml:trace contextRef="#ctx0" brushRef="#br0">0 0 24575,'0'0'0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4"/>
    </inkml:context>
    <inkml:brush xml:id="br0">
      <inkml:brushProperty name="width" value="0.1" units="cm"/>
      <inkml:brushProperty name="height" value="0.1" units="cm"/>
    </inkml:brush>
  </inkml:definitions>
  <inkml:trace contextRef="#ctx0" brushRef="#br0">0 0 24575,'0'0'0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5"/>
    </inkml:context>
    <inkml:brush xml:id="br0">
      <inkml:brushProperty name="width" value="0.1" units="cm"/>
      <inkml:brushProperty name="height" value="0.1" units="cm"/>
    </inkml:brush>
  </inkml:definitions>
  <inkml:trace contextRef="#ctx0" brushRef="#br0">0 0 24575,'0'0'0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9"/>
    </inkml:context>
    <inkml:brush xml:id="br0">
      <inkml:brushProperty name="width" value="0.1" units="cm"/>
      <inkml:brushProperty name="height" value="0.1" units="cm"/>
    </inkml:brush>
  </inkml:definitions>
  <inkml:trace contextRef="#ctx0" brushRef="#br0">0 0 24575,'0'0'0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6"/>
    </inkml:context>
    <inkml:brush xml:id="br0">
      <inkml:brushProperty name="width" value="0.1" units="cm"/>
      <inkml:brushProperty name="height" value="0.1" units="cm"/>
    </inkml:brush>
  </inkml:definitions>
  <inkml:trace contextRef="#ctx0" brushRef="#br0">0 0 24575,'0'0'0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0"/>
    </inkml:context>
    <inkml:brush xml:id="br0">
      <inkml:brushProperty name="width" value="0.1" units="cm"/>
      <inkml:brushProperty name="height" value="0.1" units="cm"/>
    </inkml:brush>
  </inkml:definitions>
  <inkml:trace contextRef="#ctx0" brushRef="#br0">0 0 24575,'0'0'0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1"/>
    </inkml:context>
    <inkml:brush xml:id="br0">
      <inkml:brushProperty name="width" value="0.1" units="cm"/>
      <inkml:brushProperty name="height" value="0.1" units="cm"/>
    </inkml:brush>
  </inkml:definitions>
  <inkml:trace contextRef="#ctx0" brushRef="#br0">0 0 24575,'0'0'0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9"/>
    </inkml:context>
    <inkml:brush xml:id="br0">
      <inkml:brushProperty name="width" value="0.1" units="cm"/>
      <inkml:brushProperty name="height" value="0.1" units="cm"/>
    </inkml:brush>
  </inkml:definitions>
  <inkml:trace contextRef="#ctx0" brushRef="#br0">0 0 24575,'0'0'0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20"/>
    </inkml:context>
    <inkml:brush xml:id="br0">
      <inkml:brushProperty name="width" value="0.1" units="cm"/>
      <inkml:brushProperty name="height" value="0.1" units="cm"/>
    </inkml:brush>
  </inkml:definitions>
  <inkml:trace contextRef="#ctx0" brushRef="#br0">0 0 24575,'0'0'0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5"/>
    </inkml:context>
    <inkml:brush xml:id="br0">
      <inkml:brushProperty name="width" value="0.1" units="cm"/>
      <inkml:brushProperty name="height" value="0.1" units="cm"/>
    </inkml:brush>
  </inkml:definitions>
  <inkml:trace contextRef="#ctx0" brushRef="#br0">0 0 24575,'0'0'0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6"/>
    </inkml:context>
    <inkml:brush xml:id="br0">
      <inkml:brushProperty name="width" value="0.1" units="cm"/>
      <inkml:brushProperty name="height" value="0.1" units="cm"/>
    </inkml:brush>
  </inkml:definitions>
  <inkml:trace contextRef="#ctx0" brushRef="#br0">0 0 24575,'0'0'0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7"/>
    </inkml:context>
    <inkml:brush xml:id="br0">
      <inkml:brushProperty name="width" value="0.1" units="cm"/>
      <inkml:brushProperty name="height" value="0.1" units="cm"/>
    </inkml:brush>
  </inkml:definitions>
  <inkml:trace contextRef="#ctx0" brushRef="#br0">0 0 24575,'0'0'0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8"/>
    </inkml:context>
    <inkml:brush xml:id="br0">
      <inkml:brushProperty name="width" value="0.1" units="cm"/>
      <inkml:brushProperty name="height" value="0.1" units="cm"/>
    </inkml:brush>
  </inkml:definitions>
  <inkml:trace contextRef="#ctx0" brushRef="#br0">0 0 24575,'0'0'0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9"/>
    </inkml:context>
    <inkml:brush xml:id="br0">
      <inkml:brushProperty name="width" value="0.1" units="cm"/>
      <inkml:brushProperty name="height" value="0.1" units="cm"/>
    </inkml:brush>
  </inkml:definitions>
  <inkml:trace contextRef="#ctx0" brushRef="#br0">0 0 24575,'0'0'0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4"/>
    </inkml:context>
    <inkml:brush xml:id="br0">
      <inkml:brushProperty name="width" value="0.1" units="cm"/>
      <inkml:brushProperty name="height" value="0.1" units="cm"/>
    </inkml:brush>
  </inkml:definitions>
  <inkml:trace contextRef="#ctx0" brushRef="#br0">0 0 24575,'0'0'0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0"/>
    </inkml:context>
    <inkml:brush xml:id="br0">
      <inkml:brushProperty name="width" value="0.1" units="cm"/>
      <inkml:brushProperty name="height" value="0.1" units="cm"/>
    </inkml:brush>
  </inkml:definitions>
  <inkml:trace contextRef="#ctx0" brushRef="#br0">0 0 24575,'0'0'0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1"/>
    </inkml:context>
    <inkml:brush xml:id="br0">
      <inkml:brushProperty name="width" value="0.1" units="cm"/>
      <inkml:brushProperty name="height" value="0.1" units="cm"/>
    </inkml:brush>
  </inkml:definitions>
  <inkml:trace contextRef="#ctx0" brushRef="#br0">0 0 24575,'0'0'0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2"/>
    </inkml:context>
    <inkml:brush xml:id="br0">
      <inkml:brushProperty name="width" value="0.1" units="cm"/>
      <inkml:brushProperty name="height" value="0.1" units="cm"/>
    </inkml:brush>
  </inkml:definitions>
  <inkml:trace contextRef="#ctx0" brushRef="#br0">0 0 24575,'0'0'0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3"/>
    </inkml:context>
    <inkml:brush xml:id="br0">
      <inkml:brushProperty name="width" value="0.1" units="cm"/>
      <inkml:brushProperty name="height" value="0.1" units="cm"/>
    </inkml:brush>
  </inkml:definitions>
  <inkml:trace contextRef="#ctx0" brushRef="#br0">0 0 24575,'0'0'0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4"/>
    </inkml:context>
    <inkml:brush xml:id="br0">
      <inkml:brushProperty name="width" value="0.1" units="cm"/>
      <inkml:brushProperty name="height" value="0.1" units="cm"/>
    </inkml:brush>
  </inkml:definitions>
  <inkml:trace contextRef="#ctx0" brushRef="#br0">0 0 24575,'0'0'0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5"/>
    </inkml:context>
    <inkml:brush xml:id="br0">
      <inkml:brushProperty name="width" value="0.1" units="cm"/>
      <inkml:brushProperty name="height" value="0.1" units="cm"/>
    </inkml:brush>
  </inkml:definitions>
  <inkml:trace contextRef="#ctx0" brushRef="#br0">0 0 24575,'0'0'0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6"/>
    </inkml:context>
    <inkml:brush xml:id="br0">
      <inkml:brushProperty name="width" value="0.1" units="cm"/>
      <inkml:brushProperty name="height" value="0.1" units="cm"/>
    </inkml:brush>
  </inkml:definitions>
  <inkml:trace contextRef="#ctx0" brushRef="#br0">0 0 24575,'0'0'0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7"/>
    </inkml:context>
    <inkml:brush xml:id="br0">
      <inkml:brushProperty name="width" value="0.1" units="cm"/>
      <inkml:brushProperty name="height" value="0.1" units="cm"/>
    </inkml:brush>
  </inkml:definitions>
  <inkml:trace contextRef="#ctx0" brushRef="#br0">0 0 24575,'0'0'0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8"/>
    </inkml:context>
    <inkml:brush xml:id="br0">
      <inkml:brushProperty name="width" value="0.1" units="cm"/>
      <inkml:brushProperty name="height" value="0.1" units="cm"/>
    </inkml:brush>
  </inkml:definitions>
  <inkml:trace contextRef="#ctx0" brushRef="#br0">0 0 24575,'0'0'0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1"/>
    </inkml:context>
    <inkml:brush xml:id="br0">
      <inkml:brushProperty name="width" value="0.1" units="cm"/>
      <inkml:brushProperty name="height" value="0.1" units="cm"/>
    </inkml:brush>
  </inkml:definitions>
  <inkml:trace contextRef="#ctx0" brushRef="#br0">0 0 24575,'0'0'0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5"/>
    </inkml:context>
    <inkml:brush xml:id="br0">
      <inkml:brushProperty name="width" value="0.1" units="cm"/>
      <inkml:brushProperty name="height" value="0.1" units="cm"/>
    </inkml:brush>
  </inkml:definitions>
  <inkml:trace contextRef="#ctx0" brushRef="#br0">0 0 24575,'0'0'0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2"/>
    </inkml:context>
    <inkml:brush xml:id="br0">
      <inkml:brushProperty name="width" value="0.1" units="cm"/>
      <inkml:brushProperty name="height" value="0.1" units="cm"/>
    </inkml:brush>
  </inkml:definitions>
  <inkml:trace contextRef="#ctx0" brushRef="#br0">0 0 24575,'0'0'0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3"/>
    </inkml:context>
    <inkml:brush xml:id="br0">
      <inkml:brushProperty name="width" value="0.1" units="cm"/>
      <inkml:brushProperty name="height" value="0.1" units="cm"/>
    </inkml:brush>
  </inkml:definitions>
  <inkml:trace contextRef="#ctx0" brushRef="#br0">0 0 24575,'0'0'0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4"/>
    </inkml:context>
    <inkml:brush xml:id="br0">
      <inkml:brushProperty name="width" value="0.1" units="cm"/>
      <inkml:brushProperty name="height" value="0.1" units="cm"/>
    </inkml:brush>
  </inkml:definitions>
  <inkml:trace contextRef="#ctx0" brushRef="#br0">0 0 24575,'0'0'0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5"/>
    </inkml:context>
    <inkml:brush xml:id="br0">
      <inkml:brushProperty name="width" value="0.1" units="cm"/>
      <inkml:brushProperty name="height" value="0.1" units="cm"/>
    </inkml:brush>
  </inkml:definitions>
  <inkml:trace contextRef="#ctx0" brushRef="#br0">0 0 24575,'0'0'0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6"/>
    </inkml:context>
    <inkml:brush xml:id="br0">
      <inkml:brushProperty name="width" value="0.1" units="cm"/>
      <inkml:brushProperty name="height" value="0.1" units="cm"/>
    </inkml:brush>
  </inkml:definitions>
  <inkml:trace contextRef="#ctx0" brushRef="#br0">0 0 24575,'0'0'0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7"/>
    </inkml:context>
    <inkml:brush xml:id="br0">
      <inkml:brushProperty name="width" value="0.1" units="cm"/>
      <inkml:brushProperty name="height" value="0.1" units="cm"/>
    </inkml:brush>
  </inkml:definitions>
  <inkml:trace contextRef="#ctx0" brushRef="#br0">0 0 24575,'0'0'0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8"/>
    </inkml:context>
    <inkml:brush xml:id="br0">
      <inkml:brushProperty name="width" value="0.1" units="cm"/>
      <inkml:brushProperty name="height" value="0.1" units="cm"/>
    </inkml:brush>
  </inkml:definitions>
  <inkml:trace contextRef="#ctx0" brushRef="#br0">0 0 24575,'0'0'0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9"/>
    </inkml:context>
    <inkml:brush xml:id="br0">
      <inkml:brushProperty name="width" value="0.1" units="cm"/>
      <inkml:brushProperty name="height" value="0.1" units="cm"/>
    </inkml:brush>
  </inkml:definitions>
  <inkml:trace contextRef="#ctx0" brushRef="#br0">0 0 24575,'0'0'0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0"/>
    </inkml:context>
    <inkml:brush xml:id="br0">
      <inkml:brushProperty name="width" value="0.1" units="cm"/>
      <inkml:brushProperty name="height" value="0.1" units="cm"/>
    </inkml:brush>
  </inkml:definitions>
  <inkml:trace contextRef="#ctx0" brushRef="#br0">0 0 24575,'0'0'0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1"/>
    </inkml:context>
    <inkml:brush xml:id="br0">
      <inkml:brushProperty name="width" value="0.1" units="cm"/>
      <inkml:brushProperty name="height" value="0.1" units="cm"/>
    </inkml:brush>
  </inkml:definitions>
  <inkml:trace contextRef="#ctx0" brushRef="#br0">0 0 24575,'0'0'0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6"/>
    </inkml:context>
    <inkml:brush xml:id="br0">
      <inkml:brushProperty name="width" value="0.1" units="cm"/>
      <inkml:brushProperty name="height" value="0.1" units="cm"/>
    </inkml:brush>
  </inkml:definitions>
  <inkml:trace contextRef="#ctx0" brushRef="#br0">0 0 24575,'0'0'0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2"/>
    </inkml:context>
    <inkml:brush xml:id="br0">
      <inkml:brushProperty name="width" value="0.1" units="cm"/>
      <inkml:brushProperty name="height" value="0.1" units="cm"/>
    </inkml:brush>
  </inkml:definitions>
  <inkml:trace contextRef="#ctx0" brushRef="#br0">0 0 24575,'0'0'0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3"/>
    </inkml:context>
    <inkml:brush xml:id="br0">
      <inkml:brushProperty name="width" value="0.1" units="cm"/>
      <inkml:brushProperty name="height" value="0.1" units="cm"/>
    </inkml:brush>
  </inkml:definitions>
  <inkml:trace contextRef="#ctx0" brushRef="#br0">0 0 24575,'0'0'0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4"/>
    </inkml:context>
    <inkml:brush xml:id="br0">
      <inkml:brushProperty name="width" value="0.1" units="cm"/>
      <inkml:brushProperty name="height" value="0.1" units="cm"/>
    </inkml:brush>
  </inkml:definitions>
  <inkml:trace contextRef="#ctx0" brushRef="#br0">0 0 24575,'0'0'0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5"/>
    </inkml:context>
    <inkml:brush xml:id="br0">
      <inkml:brushProperty name="width" value="0.1" units="cm"/>
      <inkml:brushProperty name="height" value="0.1" units="cm"/>
    </inkml:brush>
  </inkml:definitions>
  <inkml:trace contextRef="#ctx0" brushRef="#br0">0 0 24575,'0'0'0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6"/>
    </inkml:context>
    <inkml:brush xml:id="br0">
      <inkml:brushProperty name="width" value="0.1" units="cm"/>
      <inkml:brushProperty name="height" value="0.1" units="cm"/>
    </inkml:brush>
  </inkml:definitions>
  <inkml:trace contextRef="#ctx0" brushRef="#br0">0 0 24575,'0'0'0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7"/>
    </inkml:context>
    <inkml:brush xml:id="br0">
      <inkml:brushProperty name="width" value="0.1" units="cm"/>
      <inkml:brushProperty name="height" value="0.1" units="cm"/>
    </inkml:brush>
  </inkml:definitions>
  <inkml:trace contextRef="#ctx0" brushRef="#br0">0 0 24575,'0'0'0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8"/>
    </inkml:context>
    <inkml:brush xml:id="br0">
      <inkml:brushProperty name="width" value="0.1" units="cm"/>
      <inkml:brushProperty name="height" value="0.1" units="cm"/>
    </inkml:brush>
  </inkml:definitions>
  <inkml:trace contextRef="#ctx0" brushRef="#br0">0 0 24575,'0'0'0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9"/>
    </inkml:context>
    <inkml:brush xml:id="br0">
      <inkml:brushProperty name="width" value="0.1" units="cm"/>
      <inkml:brushProperty name="height" value="0.1" units="cm"/>
    </inkml:brush>
  </inkml:definitions>
  <inkml:trace contextRef="#ctx0" brushRef="#br0">0 0 24575,'0'0'0</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0"/>
    </inkml:context>
    <inkml:brush xml:id="br0">
      <inkml:brushProperty name="width" value="0.1" units="cm"/>
      <inkml:brushProperty name="height" value="0.1" units="cm"/>
    </inkml:brush>
  </inkml:definitions>
  <inkml:trace contextRef="#ctx0" brushRef="#br0">0 0 24575,'0'0'0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1"/>
    </inkml:context>
    <inkml:brush xml:id="br0">
      <inkml:brushProperty name="width" value="0.1" units="cm"/>
      <inkml:brushProperty name="height" value="0.1" units="cm"/>
    </inkml:brush>
  </inkml:definitions>
  <inkml:trace contextRef="#ctx0" brushRef="#br0">0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3"/>
    </inkml:context>
    <inkml:brush xml:id="br0">
      <inkml:brushProperty name="width" value="0.1" units="cm"/>
      <inkml:brushProperty name="height" value="0.1" units="cm"/>
    </inkml:brush>
  </inkml:definitions>
  <inkml:trace contextRef="#ctx0" brushRef="#br0">0 0 24575,'0'0'0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7"/>
    </inkml:context>
    <inkml:brush xml:id="br0">
      <inkml:brushProperty name="width" value="0.1" units="cm"/>
      <inkml:brushProperty name="height" value="0.1" units="cm"/>
    </inkml:brush>
  </inkml:definitions>
  <inkml:trace contextRef="#ctx0" brushRef="#br0">0 0 24575,'0'0'0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2"/>
    </inkml:context>
    <inkml:brush xml:id="br0">
      <inkml:brushProperty name="width" value="0.1" units="cm"/>
      <inkml:brushProperty name="height" value="0.1" units="cm"/>
    </inkml:brush>
  </inkml:definitions>
  <inkml:trace contextRef="#ctx0" brushRef="#br0">0 0 24575,'0'0'0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3"/>
    </inkml:context>
    <inkml:brush xml:id="br0">
      <inkml:brushProperty name="width" value="0.1" units="cm"/>
      <inkml:brushProperty name="height" value="0.1" units="cm"/>
    </inkml:brush>
  </inkml:definitions>
  <inkml:trace contextRef="#ctx0" brushRef="#br0">0 0 24575,'0'0'0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4"/>
    </inkml:context>
    <inkml:brush xml:id="br0">
      <inkml:brushProperty name="width" value="0.1" units="cm"/>
      <inkml:brushProperty name="height" value="0.1" units="cm"/>
    </inkml:brush>
  </inkml:definitions>
  <inkml:trace contextRef="#ctx0" brushRef="#br0">0 0 24575,'0'0'0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8"/>
    </inkml:context>
    <inkml:brush xml:id="br0">
      <inkml:brushProperty name="width" value="0.1" units="cm"/>
      <inkml:brushProperty name="height" value="0.1" units="cm"/>
    </inkml:brush>
  </inkml:definitions>
  <inkml:trace contextRef="#ctx0" brushRef="#br0">0 0 24575,'0'0'0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8"/>
    </inkml:context>
    <inkml:brush xml:id="br0">
      <inkml:brushProperty name="width" value="0.1" units="cm"/>
      <inkml:brushProperty name="height" value="0.1" units="cm"/>
    </inkml:brush>
  </inkml:definitions>
  <inkml:trace contextRef="#ctx0" brushRef="#br0">0 0 24575,'0'0'0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9"/>
    </inkml:context>
    <inkml:brush xml:id="br0">
      <inkml:brushProperty name="width" value="0.1" units="cm"/>
      <inkml:brushProperty name="height" value="0.1" units="cm"/>
    </inkml:brush>
  </inkml:definitions>
  <inkml:trace contextRef="#ctx0" brushRef="#br0">0 0 24575,'0'0'0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0"/>
    </inkml:context>
    <inkml:brush xml:id="br0">
      <inkml:brushProperty name="width" value="0.1" units="cm"/>
      <inkml:brushProperty name="height" value="0.1" units="cm"/>
    </inkml:brush>
  </inkml:definitions>
  <inkml:trace contextRef="#ctx0" brushRef="#br0">0 0 24575,'0'0'0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1"/>
    </inkml:context>
    <inkml:brush xml:id="br0">
      <inkml:brushProperty name="width" value="0.1" units="cm"/>
      <inkml:brushProperty name="height" value="0.1" units="cm"/>
    </inkml:brush>
  </inkml:definitions>
  <inkml:trace contextRef="#ctx0" brushRef="#br0">0 0 24575,'0'0'0</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2"/>
    </inkml:context>
    <inkml:brush xml:id="br0">
      <inkml:brushProperty name="width" value="0.1" units="cm"/>
      <inkml:brushProperty name="height" value="0.1" units="cm"/>
    </inkml:brush>
  </inkml:definitions>
  <inkml:trace contextRef="#ctx0" brushRef="#br0">0 0 24575,'0'0'0</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3"/>
    </inkml:context>
    <inkml:brush xml:id="br0">
      <inkml:brushProperty name="width" value="0.1" units="cm"/>
      <inkml:brushProperty name="height" value="0.1" units="cm"/>
    </inkml:brush>
  </inkml:definitions>
  <inkml:trace contextRef="#ctx0" brushRef="#br0">0 0 24575,'0'0'0</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4"/>
    </inkml:context>
    <inkml:brush xml:id="br0">
      <inkml:brushProperty name="width" value="0.1" units="cm"/>
      <inkml:brushProperty name="height" value="0.1" units="cm"/>
    </inkml:brush>
  </inkml:definitions>
  <inkml:trace contextRef="#ctx0" brushRef="#br0">0 0 24575,'0'0'0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9"/>
    </inkml:context>
    <inkml:brush xml:id="br0">
      <inkml:brushProperty name="width" value="0.1" units="cm"/>
      <inkml:brushProperty name="height" value="0.1" units="cm"/>
    </inkml:brush>
  </inkml:definitions>
  <inkml:trace contextRef="#ctx0" brushRef="#br0">0 0 24575,'0'0'0</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5"/>
    </inkml:context>
    <inkml:brush xml:id="br0">
      <inkml:brushProperty name="width" value="0.1" units="cm"/>
      <inkml:brushProperty name="height" value="0.1" units="cm"/>
    </inkml:brush>
  </inkml:definitions>
  <inkml:trace contextRef="#ctx0" brushRef="#br0">0 0 24575,'0'0'0</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6"/>
    </inkml:context>
    <inkml:brush xml:id="br0">
      <inkml:brushProperty name="width" value="0.1" units="cm"/>
      <inkml:brushProperty name="height" value="0.1" units="cm"/>
    </inkml:brush>
  </inkml:definitions>
  <inkml:trace contextRef="#ctx0" brushRef="#br0">0 0 24575,'0'0'0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0"/>
    </inkml:context>
    <inkml:brush xml:id="br0">
      <inkml:brushProperty name="width" value="0.1" units="cm"/>
      <inkml:brushProperty name="height" value="0.1" units="cm"/>
    </inkml:brush>
  </inkml:definitions>
  <inkml:trace contextRef="#ctx0" brushRef="#br0">0 0 24575,'0'0'0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1"/>
    </inkml:context>
    <inkml:brush xml:id="br0">
      <inkml:brushProperty name="width" value="0.1" units="cm"/>
      <inkml:brushProperty name="height" value="0.1" units="cm"/>
    </inkml:brush>
  </inkml:definitions>
  <inkml:trace contextRef="#ctx0" brushRef="#br0">0 0 24575,'0'0'0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2"/>
    </inkml:context>
    <inkml:brush xml:id="br0">
      <inkml:brushProperty name="width" value="0.1" units="cm"/>
      <inkml:brushProperty name="height" value="0.1" units="cm"/>
    </inkml:brush>
  </inkml:definitions>
  <inkml:trace contextRef="#ctx0" brushRef="#br0">0 0 24575,'0'0'0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3"/>
    </inkml:context>
    <inkml:brush xml:id="br0">
      <inkml:brushProperty name="width" value="0.1" units="cm"/>
      <inkml:brushProperty name="height" value="0.1" units="cm"/>
    </inkml:brush>
  </inkml:definitions>
  <inkml:trace contextRef="#ctx0" brushRef="#br0">0 0 24575,'0'0'0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8"/>
    </inkml:context>
    <inkml:brush xml:id="br0">
      <inkml:brushProperty name="width" value="0.1" units="cm"/>
      <inkml:brushProperty name="height" value="0.1" units="cm"/>
    </inkml:brush>
  </inkml:definitions>
  <inkml:trace contextRef="#ctx0" brushRef="#br0">0 0 24575,'0'0'0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9"/>
    </inkml:context>
    <inkml:brush xml:id="br0">
      <inkml:brushProperty name="width" value="0.1" units="cm"/>
      <inkml:brushProperty name="height" value="0.1" units="cm"/>
    </inkml:brush>
  </inkml:definitions>
  <inkml:trace contextRef="#ctx0" brushRef="#br0">0 0 24575,'0'0'0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0"/>
    </inkml:context>
    <inkml:brush xml:id="br0">
      <inkml:brushProperty name="width" value="0.1" units="cm"/>
      <inkml:brushProperty name="height" value="0.1" units="cm"/>
    </inkml:brush>
  </inkml:definitions>
  <inkml:trace contextRef="#ctx0" brushRef="#br0">0 0 24575,'0'0'0</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1"/>
    </inkml:context>
    <inkml:brush xml:id="br0">
      <inkml:brushProperty name="width" value="0.1" units="cm"/>
      <inkml:brushProperty name="height" value="0.1" units="cm"/>
    </inkml:brush>
  </inkml:definitions>
  <inkml:trace contextRef="#ctx0" brushRef="#br0">0 0 24575,'0'0'0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2"/>
    </inkml:context>
    <inkml:brush xml:id="br0">
      <inkml:brushProperty name="width" value="0.1" units="cm"/>
      <inkml:brushProperty name="height" value="0.1" units="cm"/>
    </inkml:brush>
  </inkml:definitions>
  <inkml:trace contextRef="#ctx0" brushRef="#br0">0 0 24575,'0'0'0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2"/>
    </inkml:context>
    <inkml:brush xml:id="br0">
      <inkml:brushProperty name="width" value="0.1" units="cm"/>
      <inkml:brushProperty name="height" value="0.1" units="cm"/>
    </inkml:brush>
  </inkml:definitions>
  <inkml:trace contextRef="#ctx0" brushRef="#br0">0 0 24575,'0'0'0</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3"/>
    </inkml:context>
    <inkml:brush xml:id="br0">
      <inkml:brushProperty name="width" value="0.1" units="cm"/>
      <inkml:brushProperty name="height" value="0.1" units="cm"/>
    </inkml:brush>
  </inkml:definitions>
  <inkml:trace contextRef="#ctx0" brushRef="#br0">0 0 24575,'0'0'0</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4"/>
    </inkml:context>
    <inkml:brush xml:id="br0">
      <inkml:brushProperty name="width" value="0.1" units="cm"/>
      <inkml:brushProperty name="height" value="0.1" units="cm"/>
    </inkml:brush>
  </inkml:definitions>
  <inkml:trace contextRef="#ctx0" brushRef="#br0">0 0 24575,'0'0'0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5"/>
    </inkml:context>
    <inkml:brush xml:id="br0">
      <inkml:brushProperty name="width" value="0.1" units="cm"/>
      <inkml:brushProperty name="height" value="0.1" units="cm"/>
    </inkml:brush>
  </inkml:definitions>
  <inkml:trace contextRef="#ctx0" brushRef="#br0">0 0 24575,'0'0'0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6"/>
    </inkml:context>
    <inkml:brush xml:id="br0">
      <inkml:brushProperty name="width" value="0.1" units="cm"/>
      <inkml:brushProperty name="height" value="0.1" units="cm"/>
    </inkml:brush>
  </inkml:definitions>
  <inkml:trace contextRef="#ctx0" brushRef="#br0">0 0 24575,'0'0'0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7"/>
    </inkml:context>
    <inkml:brush xml:id="br0">
      <inkml:brushProperty name="width" value="0.1" units="cm"/>
      <inkml:brushProperty name="height" value="0.1" units="cm"/>
    </inkml:brush>
  </inkml:definitions>
  <inkml:trace contextRef="#ctx0" brushRef="#br0">0 0 24575,'0'0'0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8"/>
    </inkml:context>
    <inkml:brush xml:id="br0">
      <inkml:brushProperty name="width" value="0.1" units="cm"/>
      <inkml:brushProperty name="height" value="0.1" units="cm"/>
    </inkml:brush>
  </inkml:definitions>
  <inkml:trace contextRef="#ctx0" brushRef="#br0">0 0 24575,'0'0'0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9"/>
    </inkml:context>
    <inkml:brush xml:id="br0">
      <inkml:brushProperty name="width" value="0.1" units="cm"/>
      <inkml:brushProperty name="height" value="0.1" units="cm"/>
    </inkml:brush>
  </inkml:definitions>
  <inkml:trace contextRef="#ctx0" brushRef="#br0">0 0 24575,'0'0'0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0"/>
    </inkml:context>
    <inkml:brush xml:id="br0">
      <inkml:brushProperty name="width" value="0.1" units="cm"/>
      <inkml:brushProperty name="height" value="0.1" units="cm"/>
    </inkml:brush>
  </inkml:definitions>
  <inkml:trace contextRef="#ctx0" brushRef="#br0">0 0 24575,'0'0'0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1"/>
    </inkml:context>
    <inkml:brush xml:id="br0">
      <inkml:brushProperty name="width" value="0.1" units="cm"/>
      <inkml:brushProperty name="height" value="0.1" units="cm"/>
    </inkml:brush>
  </inkml:definitions>
  <inkml:trace contextRef="#ctx0" brushRef="#br0">0 0 24575,'0'0'0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3"/>
    </inkml:context>
    <inkml:brush xml:id="br0">
      <inkml:brushProperty name="width" value="0.1" units="cm"/>
      <inkml:brushProperty name="height" value="0.1" units="cm"/>
    </inkml:brush>
  </inkml:definitions>
  <inkml:trace contextRef="#ctx0" brushRef="#br0">0 0 24575,'0'0'0</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4"/>
    </inkml:context>
    <inkml:brush xml:id="br0">
      <inkml:brushProperty name="width" value="0.1" units="cm"/>
      <inkml:brushProperty name="height" value="0.1" units="cm"/>
    </inkml:brush>
  </inkml:definitions>
  <inkml:trace contextRef="#ctx0" brushRef="#br0">0 0 24575,'0'0'0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5"/>
    </inkml:context>
    <inkml:brush xml:id="br0">
      <inkml:brushProperty name="width" value="0.1" units="cm"/>
      <inkml:brushProperty name="height" value="0.1" units="cm"/>
    </inkml:brush>
  </inkml:definitions>
  <inkml:trace contextRef="#ctx0" brushRef="#br0">0 0 24575,'0'0'0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6"/>
    </inkml:context>
    <inkml:brush xml:id="br0">
      <inkml:brushProperty name="width" value="0.1" units="cm"/>
      <inkml:brushProperty name="height" value="0.1" units="cm"/>
    </inkml:brush>
  </inkml:definitions>
  <inkml:trace contextRef="#ctx0" brushRef="#br0">0 0 24575,'0'0'0</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7"/>
    </inkml:context>
    <inkml:brush xml:id="br0">
      <inkml:brushProperty name="width" value="0.1" units="cm"/>
      <inkml:brushProperty name="height" value="0.1" units="cm"/>
    </inkml:brush>
  </inkml:definitions>
  <inkml:trace contextRef="#ctx0" brushRef="#br0">0 0 24575,'0'0'0</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8"/>
    </inkml:context>
    <inkml:brush xml:id="br0">
      <inkml:brushProperty name="width" value="0.1" units="cm"/>
      <inkml:brushProperty name="height" value="0.1" units="cm"/>
    </inkml:brush>
  </inkml:definitions>
  <inkml:trace contextRef="#ctx0" brushRef="#br0">0 0 24575,'0'0'0</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9"/>
    </inkml:context>
    <inkml:brush xml:id="br0">
      <inkml:brushProperty name="width" value="0.1" units="cm"/>
      <inkml:brushProperty name="height" value="0.1" units="cm"/>
    </inkml:brush>
  </inkml:definitions>
  <inkml:trace contextRef="#ctx0" brushRef="#br0">0 0 24575,'0'0'0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0"/>
    </inkml:context>
    <inkml:brush xml:id="br0">
      <inkml:brushProperty name="width" value="0.1" units="cm"/>
      <inkml:brushProperty name="height" value="0.1" units="cm"/>
    </inkml:brush>
  </inkml:definitions>
  <inkml:trace contextRef="#ctx0" brushRef="#br0">0 0 24575,'0'0'0</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1"/>
    </inkml:context>
    <inkml:brush xml:id="br0">
      <inkml:brushProperty name="width" value="0.1" units="cm"/>
      <inkml:brushProperty name="height" value="0.1" units="cm"/>
    </inkml:brush>
  </inkml:definitions>
  <inkml:trace contextRef="#ctx0" brushRef="#br0">0 0 24575,'0'0'0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2"/>
    </inkml:context>
    <inkml:brush xml:id="br0">
      <inkml:brushProperty name="width" value="0.1" units="cm"/>
      <inkml:brushProperty name="height" value="0.1" units="cm"/>
    </inkml:brush>
  </inkml:definitions>
  <inkml:trace contextRef="#ctx0" brushRef="#br0">0 0 24575,'0'0'0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3"/>
    </inkml:context>
    <inkml:brush xml:id="br0">
      <inkml:brushProperty name="width" value="0.1" units="cm"/>
      <inkml:brushProperty name="height" value="0.1" units="cm"/>
    </inkml:brush>
  </inkml:definitions>
  <inkml:trace contextRef="#ctx0" brushRef="#br0">0 0 24575,'0'0'0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4"/>
    </inkml:context>
    <inkml:brush xml:id="br0">
      <inkml:brushProperty name="width" value="0.1" units="cm"/>
      <inkml:brushProperty name="height" value="0.1" units="cm"/>
    </inkml:brush>
  </inkml:definitions>
  <inkml:trace contextRef="#ctx0" brushRef="#br0">0 0 24575,'0'0'0</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4"/>
    </inkml:context>
    <inkml:brush xml:id="br0">
      <inkml:brushProperty name="width" value="0.1" units="cm"/>
      <inkml:brushProperty name="height" value="0.1" units="cm"/>
    </inkml:brush>
  </inkml:definitions>
  <inkml:trace contextRef="#ctx0" brushRef="#br0">0 0 24575,'0'0'0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5"/>
    </inkml:context>
    <inkml:brush xml:id="br0">
      <inkml:brushProperty name="width" value="0.1" units="cm"/>
      <inkml:brushProperty name="height" value="0.1" units="cm"/>
    </inkml:brush>
  </inkml:definitions>
  <inkml:trace contextRef="#ctx0" brushRef="#br0">0 0 24575,'0'0'0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6"/>
    </inkml:context>
    <inkml:brush xml:id="br0">
      <inkml:brushProperty name="width" value="0.1" units="cm"/>
      <inkml:brushProperty name="height" value="0.1" units="cm"/>
    </inkml:brush>
  </inkml:definitions>
  <inkml:trace contextRef="#ctx0" brushRef="#br0">0 0 24575,'0'0'0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7"/>
    </inkml:context>
    <inkml:brush xml:id="br0">
      <inkml:brushProperty name="width" value="0.1" units="cm"/>
      <inkml:brushProperty name="height" value="0.1" units="cm"/>
    </inkml:brush>
  </inkml:definitions>
  <inkml:trace contextRef="#ctx0" brushRef="#br0">0 0 24575,'0'0'0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8"/>
    </inkml:context>
    <inkml:brush xml:id="br0">
      <inkml:brushProperty name="width" value="0.1" units="cm"/>
      <inkml:brushProperty name="height" value="0.1" units="cm"/>
    </inkml:brush>
  </inkml:definitions>
  <inkml:trace contextRef="#ctx0" brushRef="#br0">0 0 24575,'0'0'0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9"/>
    </inkml:context>
    <inkml:brush xml:id="br0">
      <inkml:brushProperty name="width" value="0.1" units="cm"/>
      <inkml:brushProperty name="height" value="0.1" units="cm"/>
    </inkml:brush>
  </inkml:definitions>
  <inkml:trace contextRef="#ctx0" brushRef="#br0">0 0 24575,'0'0'0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0"/>
    </inkml:context>
    <inkml:brush xml:id="br0">
      <inkml:brushProperty name="width" value="0.1" units="cm"/>
      <inkml:brushProperty name="height" value="0.1" units="cm"/>
    </inkml:brush>
  </inkml:definitions>
  <inkml:trace contextRef="#ctx0" brushRef="#br0">0 0 24575,'0'0'0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1"/>
    </inkml:context>
    <inkml:brush xml:id="br0">
      <inkml:brushProperty name="width" value="0.1" units="cm"/>
      <inkml:brushProperty name="height" value="0.1" units="cm"/>
    </inkml:brush>
  </inkml:definitions>
  <inkml:trace contextRef="#ctx0" brushRef="#br0">0 0 24575,'0'0'0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2"/>
    </inkml:context>
    <inkml:brush xml:id="br0">
      <inkml:brushProperty name="width" value="0.1" units="cm"/>
      <inkml:brushProperty name="height" value="0.1" units="cm"/>
    </inkml:brush>
  </inkml:definitions>
  <inkml:trace contextRef="#ctx0" brushRef="#br0">0 0 24575,'0'0'0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3"/>
    </inkml:context>
    <inkml:brush xml:id="br0">
      <inkml:brushProperty name="width" value="0.1" units="cm"/>
      <inkml:brushProperty name="height" value="0.1" units="cm"/>
    </inkml:brush>
  </inkml:definitions>
  <inkml:trace contextRef="#ctx0" brushRef="#br0">0 0 24575,'0'0'0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5"/>
    </inkml:context>
    <inkml:brush xml:id="br0">
      <inkml:brushProperty name="width" value="0.1" units="cm"/>
      <inkml:brushProperty name="height" value="0.1" units="cm"/>
    </inkml:brush>
  </inkml:definitions>
  <inkml:trace contextRef="#ctx0" brushRef="#br0">0 0 24575,'0'0'0</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4"/>
    </inkml:context>
    <inkml:brush xml:id="br0">
      <inkml:brushProperty name="width" value="0.1" units="cm"/>
      <inkml:brushProperty name="height" value="0.1" units="cm"/>
    </inkml:brush>
  </inkml:definitions>
  <inkml:trace contextRef="#ctx0" brushRef="#br0">0 0 24575,'0'0'0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5"/>
    </inkml:context>
    <inkml:brush xml:id="br0">
      <inkml:brushProperty name="width" value="0.1" units="cm"/>
      <inkml:brushProperty name="height" value="0.1" units="cm"/>
    </inkml:brush>
  </inkml:definitions>
  <inkml:trace contextRef="#ctx0" brushRef="#br0">0 0 24575,'0'0'0</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6"/>
    </inkml:context>
    <inkml:brush xml:id="br0">
      <inkml:brushProperty name="width" value="0.1" units="cm"/>
      <inkml:brushProperty name="height" value="0.1" units="cm"/>
    </inkml:brush>
  </inkml:definitions>
  <inkml:trace contextRef="#ctx0" brushRef="#br0">0 0 24575,'0'0'0</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7"/>
    </inkml:context>
    <inkml:brush xml:id="br0">
      <inkml:brushProperty name="width" value="0.1" units="cm"/>
      <inkml:brushProperty name="height" value="0.1" units="cm"/>
    </inkml:brush>
  </inkml:definitions>
  <inkml:trace contextRef="#ctx0" brushRef="#br0">0 0 24575,'0'0'0</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2"/>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3"/>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7"/>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8"/>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9"/>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0"/>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6"/>
    </inkml:context>
    <inkml:brush xml:id="br0">
      <inkml:brushProperty name="width" value="0.1" units="cm"/>
      <inkml:brushProperty name="height" value="0.1" units="cm"/>
    </inkml:brush>
  </inkml:definitions>
  <inkml:trace contextRef="#ctx0" brushRef="#br0">0 0 24575,'0'0'0</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1"/>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0"/>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1"/>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2"/>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1"/>
    </inkml:context>
    <inkml:brush xml:id="br0">
      <inkml:brushProperty name="width" value="0.1" units="cm"/>
      <inkml:brushProperty name="height" value="0.1" units="cm"/>
    </inkml:brush>
  </inkml:definitions>
  <inkml:trace contextRef="#ctx0" brushRef="#br0">0 0 24575,'0'0'0</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2"/>
    </inkml:context>
    <inkml:brush xml:id="br0">
      <inkml:brushProperty name="width" value="0.1" units="cm"/>
      <inkml:brushProperty name="height" value="0.1" units="cm"/>
    </inkml:brush>
  </inkml:definitions>
  <inkml:trace contextRef="#ctx0" brushRef="#br0">0 0 24575,'0'0'0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3"/>
    </inkml:context>
    <inkml:brush xml:id="br0">
      <inkml:brushProperty name="width" value="0.1" units="cm"/>
      <inkml:brushProperty name="height" value="0.1" units="cm"/>
    </inkml:brush>
  </inkml:definitions>
  <inkml:trace contextRef="#ctx0" brushRef="#br0">0 0 24575,'0'0'0</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4"/>
    </inkml:context>
    <inkml:brush xml:id="br0">
      <inkml:brushProperty name="width" value="0.1" units="cm"/>
      <inkml:brushProperty name="height" value="0.1" units="cm"/>
    </inkml:brush>
  </inkml:definitions>
  <inkml:trace contextRef="#ctx0" brushRef="#br0">0 0 24575,'0'0'0</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5"/>
    </inkml:context>
    <inkml:brush xml:id="br0">
      <inkml:brushProperty name="width" value="0.1" units="cm"/>
      <inkml:brushProperty name="height" value="0.1" units="cm"/>
    </inkml:brush>
  </inkml:definitions>
  <inkml:trace contextRef="#ctx0" brushRef="#br0">0 0 24575,'0'0'0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6"/>
    </inkml:context>
    <inkml:brush xml:id="br0">
      <inkml:brushProperty name="width" value="0.1" units="cm"/>
      <inkml:brushProperty name="height" value="0.1" units="cm"/>
    </inkml:brush>
  </inkml:definitions>
  <inkml:trace contextRef="#ctx0" brushRef="#br0">0 0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8"/>
    </inkml:context>
    <inkml:brush xml:id="br0">
      <inkml:brushProperty name="width" value="0.1" units="cm"/>
      <inkml:brushProperty name="height" value="0.1" units="cm"/>
    </inkml:brush>
  </inkml:definitions>
  <inkml:trace contextRef="#ctx0" brushRef="#br0">0 0 24575,'0'0'0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7"/>
    </inkml:context>
    <inkml:brush xml:id="br0">
      <inkml:brushProperty name="width" value="0.1" units="cm"/>
      <inkml:brushProperty name="height" value="0.1" units="cm"/>
    </inkml:brush>
  </inkml:definitions>
  <inkml:trace contextRef="#ctx0" brushRef="#br0">0 0 24575,'0'0'0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7"/>
    </inkml:context>
    <inkml:brush xml:id="br0">
      <inkml:brushProperty name="width" value="0.1" units="cm"/>
      <inkml:brushProperty name="height" value="0.1" units="cm"/>
    </inkml:brush>
  </inkml:definitions>
  <inkml:trace contextRef="#ctx0" brushRef="#br0">0 0 24575,'0'0'0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8"/>
    </inkml:context>
    <inkml:brush xml:id="br0">
      <inkml:brushProperty name="width" value="0.1" units="cm"/>
      <inkml:brushProperty name="height" value="0.1" units="cm"/>
    </inkml:brush>
  </inkml:definitions>
  <inkml:trace contextRef="#ctx0" brushRef="#br0">0 0 24575,'0'0'0</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9"/>
    </inkml:context>
    <inkml:brush xml:id="br0">
      <inkml:brushProperty name="width" value="0.1" units="cm"/>
      <inkml:brushProperty name="height" value="0.1" units="cm"/>
    </inkml:brush>
  </inkml:definitions>
  <inkml:trace contextRef="#ctx0" brushRef="#br0">0 0 24575,'0'0'0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2.6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3.7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4.51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5.9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7.1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8.3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9.76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8"/>
    </inkml:context>
    <inkml:brush xml:id="br0">
      <inkml:brushProperty name="width" value="0.1" units="cm"/>
      <inkml:brushProperty name="height" value="0.1" units="cm"/>
    </inkml:brush>
  </inkml:definitions>
  <inkml:trace contextRef="#ctx0" brushRef="#br0">0 0 24575,'0'0'0</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4.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5.6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7.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8.6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9.8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1.0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2.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4.2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9"/>
    </inkml:context>
    <inkml:brush xml:id="br0">
      <inkml:brushProperty name="width" value="0.1" units="cm"/>
      <inkml:brushProperty name="height" value="0.1" units="cm"/>
    </inkml:brush>
  </inkml:definitions>
  <inkml:trace contextRef="#ctx0" brushRef="#br0">0 0 24575,'0'0'0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5.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7.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8.8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9.9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31.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9"/>
    </inkml:context>
    <inkml:brush xml:id="br0">
      <inkml:brushProperty name="width" value="0.1" units="cm"/>
      <inkml:brushProperty name="height" value="0.1" units="cm"/>
    </inkml:brush>
  </inkml:definitions>
  <inkml:trace contextRef="#ctx0" brushRef="#br0">0 0 24575,'0'0'0</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60"/>
    </inkml:context>
    <inkml:brush xml:id="br0">
      <inkml:brushProperty name="width" value="0.1" units="cm"/>
      <inkml:brushProperty name="height" value="0.1" units="cm"/>
    </inkml:brush>
  </inkml:definitions>
  <inkml:trace contextRef="#ctx0" brushRef="#br0">0 0 24575,'0'0'0</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5"/>
    </inkml:context>
    <inkml:brush xml:id="br0">
      <inkml:brushProperty name="width" value="0.1" units="cm"/>
      <inkml:brushProperty name="height" value="0.1" units="cm"/>
    </inkml:brush>
  </inkml:definitions>
  <inkml:trace contextRef="#ctx0" brushRef="#br0">0 0 24575,'0'0'0</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6"/>
    </inkml:context>
    <inkml:brush xml:id="br0">
      <inkml:brushProperty name="width" value="0.1" units="cm"/>
      <inkml:brushProperty name="height" value="0.1" units="cm"/>
    </inkml:brush>
  </inkml:definitions>
  <inkml:trace contextRef="#ctx0" brushRef="#br0">0 0 24575,'0'0'0</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7"/>
    </inkml:context>
    <inkml:brush xml:id="br0">
      <inkml:brushProperty name="width" value="0.1" units="cm"/>
      <inkml:brushProperty name="height" value="0.1" units="cm"/>
    </inkml:brush>
  </inkml:definitions>
  <inkml:trace contextRef="#ctx0" brushRef="#br0">0 0 24575,'0'0'0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0"/>
    </inkml:context>
    <inkml:brush xml:id="br0">
      <inkml:brushProperty name="width" value="0.1" units="cm"/>
      <inkml:brushProperty name="height" value="0.1" units="cm"/>
    </inkml:brush>
  </inkml:definitions>
  <inkml:trace contextRef="#ctx0" brushRef="#br0">0 0 24575,'0'0'0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8"/>
    </inkml:context>
    <inkml:brush xml:id="br0">
      <inkml:brushProperty name="width" value="0.1" units="cm"/>
      <inkml:brushProperty name="height" value="0.1" units="cm"/>
    </inkml:brush>
  </inkml:definitions>
  <inkml:trace contextRef="#ctx0" brushRef="#br0">0 0 24575,'0'0'0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9"/>
    </inkml:context>
    <inkml:brush xml:id="br0">
      <inkml:brushProperty name="width" value="0.1" units="cm"/>
      <inkml:brushProperty name="height" value="0.1" units="cm"/>
    </inkml:brush>
  </inkml:definitions>
  <inkml:trace contextRef="#ctx0" brushRef="#br0">0 0 24575,'0'0'0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0"/>
    </inkml:context>
    <inkml:brush xml:id="br0">
      <inkml:brushProperty name="width" value="0.1" units="cm"/>
      <inkml:brushProperty name="height" value="0.1" units="cm"/>
    </inkml:brush>
  </inkml:definitions>
  <inkml:trace contextRef="#ctx0" brushRef="#br0">0 0 24575,'0'0'0</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1"/>
    </inkml:context>
    <inkml:brush xml:id="br0">
      <inkml:brushProperty name="width" value="0.1" units="cm"/>
      <inkml:brushProperty name="height" value="0.1" units="cm"/>
    </inkml:brush>
  </inkml:definitions>
  <inkml:trace contextRef="#ctx0" brushRef="#br0">0 0 24575,'0'0'0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2"/>
    </inkml:context>
    <inkml:brush xml:id="br0">
      <inkml:brushProperty name="width" value="0.1" units="cm"/>
      <inkml:brushProperty name="height" value="0.1" units="cm"/>
    </inkml:brush>
  </inkml:definitions>
  <inkml:trace contextRef="#ctx0" brushRef="#br0">0 0 24575,'0'0'0</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3"/>
    </inkml:context>
    <inkml:brush xml:id="br0">
      <inkml:brushProperty name="width" value="0.1" units="cm"/>
      <inkml:brushProperty name="height" value="0.1" units="cm"/>
    </inkml:brush>
  </inkml:definitions>
  <inkml:trace contextRef="#ctx0" brushRef="#br0">0 0 24575,'0'0'0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4"/>
    </inkml:context>
    <inkml:brush xml:id="br0">
      <inkml:brushProperty name="width" value="0.1" units="cm"/>
      <inkml:brushProperty name="height" value="0.1" units="cm"/>
    </inkml:brush>
  </inkml:definitions>
  <inkml:trace contextRef="#ctx0" brushRef="#br0">0 0 24575,'0'0'0</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5"/>
    </inkml:context>
    <inkml:brush xml:id="br0">
      <inkml:brushProperty name="width" value="0.1" units="cm"/>
      <inkml:brushProperty name="height" value="0.1" units="cm"/>
    </inkml:brush>
  </inkml:definitions>
  <inkml:trace contextRef="#ctx0" brushRef="#br0">0 0 24575,'0'0'0</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6"/>
    </inkml:context>
    <inkml:brush xml:id="br0">
      <inkml:brushProperty name="width" value="0.1" units="cm"/>
      <inkml:brushProperty name="height" value="0.1" units="cm"/>
    </inkml:brush>
  </inkml:definitions>
  <inkml:trace contextRef="#ctx0" brushRef="#br0">0 0 24575,'0'0'0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7"/>
    </inkml:context>
    <inkml:brush xml:id="br0">
      <inkml:brushProperty name="width" value="0.1" units="cm"/>
      <inkml:brushProperty name="height" value="0.1" units="cm"/>
    </inkml:brush>
  </inkml:definitions>
  <inkml:trace contextRef="#ctx0" brushRef="#br0">0 0 24575,'0'0'0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1"/>
    </inkml:context>
    <inkml:brush xml:id="br0">
      <inkml:brushProperty name="width" value="0.1" units="cm"/>
      <inkml:brushProperty name="height" value="0.1" units="cm"/>
    </inkml:brush>
  </inkml:definitions>
  <inkml:trace contextRef="#ctx0" brushRef="#br0">0 0 24575,'0'0'0</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8"/>
    </inkml:context>
    <inkml:brush xml:id="br0">
      <inkml:brushProperty name="width" value="0.1" units="cm"/>
      <inkml:brushProperty name="height" value="0.1" units="cm"/>
    </inkml:brush>
  </inkml:definitions>
  <inkml:trace contextRef="#ctx0" brushRef="#br0">0 0 24575,'0'0'0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1"/>
    </inkml:context>
    <inkml:brush xml:id="br0">
      <inkml:brushProperty name="width" value="0.1" units="cm"/>
      <inkml:brushProperty name="height" value="0.1" units="cm"/>
    </inkml:brush>
  </inkml:definitions>
  <inkml:trace contextRef="#ctx0" brushRef="#br0">0 0 24575,'0'0'0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2"/>
    </inkml:context>
    <inkml:brush xml:id="br0">
      <inkml:brushProperty name="width" value="0.1" units="cm"/>
      <inkml:brushProperty name="height" value="0.1" units="cm"/>
    </inkml:brush>
  </inkml:definitions>
  <inkml:trace contextRef="#ctx0" brushRef="#br0">0 0 24575,'0'0'0</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3"/>
    </inkml:context>
    <inkml:brush xml:id="br0">
      <inkml:brushProperty name="width" value="0.1" units="cm"/>
      <inkml:brushProperty name="height" value="0.1" units="cm"/>
    </inkml:brush>
  </inkml:definitions>
  <inkml:trace contextRef="#ctx0" brushRef="#br0">0 0 24575,'0'0'0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4"/>
    </inkml:context>
    <inkml:brush xml:id="br0">
      <inkml:brushProperty name="width" value="0.1" units="cm"/>
      <inkml:brushProperty name="height" value="0.1" units="cm"/>
    </inkml:brush>
  </inkml:definitions>
  <inkml:trace contextRef="#ctx0" brushRef="#br0">0 0 24575,'0'0'0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5"/>
    </inkml:context>
    <inkml:brush xml:id="br0">
      <inkml:brushProperty name="width" value="0.1" units="cm"/>
      <inkml:brushProperty name="height" value="0.1" units="cm"/>
    </inkml:brush>
  </inkml:definitions>
  <inkml:trace contextRef="#ctx0" brushRef="#br0">0 0 24575,'0'0'0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6"/>
    </inkml:context>
    <inkml:brush xml:id="br0">
      <inkml:brushProperty name="width" value="0.1" units="cm"/>
      <inkml:brushProperty name="height" value="0.1" units="cm"/>
    </inkml:brush>
  </inkml:definitions>
  <inkml:trace contextRef="#ctx0" brushRef="#br0">0 0 24575,'0'0'0</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7"/>
    </inkml:context>
    <inkml:brush xml:id="br0">
      <inkml:brushProperty name="width" value="0.1" units="cm"/>
      <inkml:brushProperty name="height" value="0.1" units="cm"/>
    </inkml:brush>
  </inkml:definitions>
  <inkml:trace contextRef="#ctx0" brushRef="#br0">0 0 24575,'0'0'0</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8"/>
    </inkml:context>
    <inkml:brush xml:id="br0">
      <inkml:brushProperty name="width" value="0.1" units="cm"/>
      <inkml:brushProperty name="height" value="0.1" units="cm"/>
    </inkml:brush>
  </inkml:definitions>
  <inkml:trace contextRef="#ctx0" brushRef="#br0">0 0 24575,'0'0'0</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9"/>
    </inkml:context>
    <inkml:brush xml:id="br0">
      <inkml:brushProperty name="width" value="0.1" units="cm"/>
      <inkml:brushProperty name="height" value="0.1" units="cm"/>
    </inkml:brush>
  </inkml:definitions>
  <inkml:trace contextRef="#ctx0" brushRef="#br0">0 0 24575,'0'0'0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2"/>
    </inkml:context>
    <inkml:brush xml:id="br0">
      <inkml:brushProperty name="width" value="0.1" units="cm"/>
      <inkml:brushProperty name="height" value="0.1" units="cm"/>
    </inkml:brush>
  </inkml:definitions>
  <inkml:trace contextRef="#ctx0" brushRef="#br0">0 0 24575,'0'0'0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0"/>
    </inkml:context>
    <inkml:brush xml:id="br0">
      <inkml:brushProperty name="width" value="0.1" units="cm"/>
      <inkml:brushProperty name="height" value="0.1" units="cm"/>
    </inkml:brush>
  </inkml:definitions>
  <inkml:trace contextRef="#ctx0" brushRef="#br0">0 0 24575,'0'0'0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1"/>
    </inkml:context>
    <inkml:brush xml:id="br0">
      <inkml:brushProperty name="width" value="0.1" units="cm"/>
      <inkml:brushProperty name="height" value="0.1" units="cm"/>
    </inkml:brush>
  </inkml:definitions>
  <inkml:trace contextRef="#ctx0" brushRef="#br0">0 0 24575,'0'0'0</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2"/>
    </inkml:context>
    <inkml:brush xml:id="br0">
      <inkml:brushProperty name="width" value="0.1" units="cm"/>
      <inkml:brushProperty name="height" value="0.1" units="cm"/>
    </inkml:brush>
  </inkml:definitions>
  <inkml:trace contextRef="#ctx0" brushRef="#br0">0 0 24575,'0'0'0</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3"/>
    </inkml:context>
    <inkml:brush xml:id="br0">
      <inkml:brushProperty name="width" value="0.1" units="cm"/>
      <inkml:brushProperty name="height" value="0.1" units="cm"/>
    </inkml:brush>
  </inkml:definitions>
  <inkml:trace contextRef="#ctx0" brushRef="#br0">0 0 24575,'0'0'0</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4"/>
    </inkml:context>
    <inkml:brush xml:id="br0">
      <inkml:brushProperty name="width" value="0.1" units="cm"/>
      <inkml:brushProperty name="height" value="0.1" units="cm"/>
    </inkml:brush>
  </inkml:definitions>
  <inkml:trace contextRef="#ctx0" brushRef="#br0">0 0 24575,'0'0'0</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5"/>
    </inkml:context>
    <inkml:brush xml:id="br0">
      <inkml:brushProperty name="width" value="0.1" units="cm"/>
      <inkml:brushProperty name="height" value="0.1" units="cm"/>
    </inkml:brush>
  </inkml:definitions>
  <inkml:trace contextRef="#ctx0" brushRef="#br0">0 0 24575,'0'0'0</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6"/>
    </inkml:context>
    <inkml:brush xml:id="br0">
      <inkml:brushProperty name="width" value="0.1" units="cm"/>
      <inkml:brushProperty name="height" value="0.1" units="cm"/>
    </inkml:brush>
  </inkml:definitions>
  <inkml:trace contextRef="#ctx0" brushRef="#br0">0 0 24575,'0'0'0</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7"/>
    </inkml:context>
    <inkml:brush xml:id="br0">
      <inkml:brushProperty name="width" value="0.1" units="cm"/>
      <inkml:brushProperty name="height" value="0.1" units="cm"/>
    </inkml:brush>
  </inkml:definitions>
  <inkml:trace contextRef="#ctx0" brushRef="#br0">0 0 24575,'0'0'0</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8"/>
    </inkml:context>
    <inkml:brush xml:id="br0">
      <inkml:brushProperty name="width" value="0.1" units="cm"/>
      <inkml:brushProperty name="height" value="0.1" units="cm"/>
    </inkml:brush>
  </inkml:definitions>
  <inkml:trace contextRef="#ctx0" brushRef="#br0">0 0 24575,'0'0'0</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9"/>
    </inkml:context>
    <inkml:brush xml:id="br0">
      <inkml:brushProperty name="width" value="0.1" units="cm"/>
      <inkml:brushProperty name="height" value="0.1" units="cm"/>
    </inkml:brush>
  </inkml:definitions>
  <inkml:trace contextRef="#ctx0" brushRef="#br0">0 0 24575,'0'0'0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3"/>
    </inkml:context>
    <inkml:brush xml:id="br0">
      <inkml:brushProperty name="width" value="0.1" units="cm"/>
      <inkml:brushProperty name="height" value="0.1" units="cm"/>
    </inkml:brush>
  </inkml:definitions>
  <inkml:trace contextRef="#ctx0" brushRef="#br0">0 0 24575,'0'0'0</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0"/>
    </inkml:context>
    <inkml:brush xml:id="br0">
      <inkml:brushProperty name="width" value="0.1" units="cm"/>
      <inkml:brushProperty name="height" value="0.1" units="cm"/>
    </inkml:brush>
  </inkml:definitions>
  <inkml:trace contextRef="#ctx0" brushRef="#br0">0 0 24575,'0'0'0</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1"/>
    </inkml:context>
    <inkml:brush xml:id="br0">
      <inkml:brushProperty name="width" value="0.1" units="cm"/>
      <inkml:brushProperty name="height" value="0.1" units="cm"/>
    </inkml:brush>
  </inkml:definitions>
  <inkml:trace contextRef="#ctx0" brushRef="#br0">0 0 24575,'0'0'0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2"/>
    </inkml:context>
    <inkml:brush xml:id="br0">
      <inkml:brushProperty name="width" value="0.1" units="cm"/>
      <inkml:brushProperty name="height" value="0.1" units="cm"/>
    </inkml:brush>
  </inkml:definitions>
  <inkml:trace contextRef="#ctx0" brushRef="#br0">0 0 24575,'0'0'0</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3"/>
    </inkml:context>
    <inkml:brush xml:id="br0">
      <inkml:brushProperty name="width" value="0.1" units="cm"/>
      <inkml:brushProperty name="height" value="0.1" units="cm"/>
    </inkml:brush>
  </inkml:definitions>
  <inkml:trace contextRef="#ctx0" brushRef="#br0">0 0 24575,'0'0'0</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4"/>
    </inkml:context>
    <inkml:brush xml:id="br0">
      <inkml:brushProperty name="width" value="0.1" units="cm"/>
      <inkml:brushProperty name="height" value="0.1" units="cm"/>
    </inkml:brush>
  </inkml:definitions>
  <inkml:trace contextRef="#ctx0" brushRef="#br0">0 0 24575,'0'0'0</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4"/>
    </inkml:context>
    <inkml:brush xml:id="br0">
      <inkml:brushProperty name="width" value="0.1" units="cm"/>
      <inkml:brushProperty name="height" value="0.1" units="cm"/>
    </inkml:brush>
  </inkml:definitions>
  <inkml:trace contextRef="#ctx0" brushRef="#br0">0 0 24575,'0'0'0</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8"/>
    </inkml:context>
    <inkml:brush xml:id="br0">
      <inkml:brushProperty name="width" value="0.1" units="cm"/>
      <inkml:brushProperty name="height" value="0.1" units="cm"/>
    </inkml:brush>
  </inkml:definitions>
  <inkml:trace contextRef="#ctx0" brushRef="#br0">0 0 24575,'0'0'0</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9"/>
    </inkml:context>
    <inkml:brush xml:id="br0">
      <inkml:brushProperty name="width" value="0.1" units="cm"/>
      <inkml:brushProperty name="height" value="0.1" units="cm"/>
    </inkml:brush>
  </inkml:definitions>
  <inkml:trace contextRef="#ctx0" brushRef="#br0">0 0 24575,'0'0'0</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0"/>
    </inkml:context>
    <inkml:brush xml:id="br0">
      <inkml:brushProperty name="width" value="0.1" units="cm"/>
      <inkml:brushProperty name="height" value="0.1" units="cm"/>
    </inkml:brush>
  </inkml:definitions>
  <inkml:trace contextRef="#ctx0" brushRef="#br0">0 0 24575,'0'0'0</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1"/>
    </inkml:context>
    <inkml:brush xml:id="br0">
      <inkml:brushProperty name="width" value="0.1" units="cm"/>
      <inkml:brushProperty name="height" value="0.1" units="cm"/>
    </inkml:brush>
  </inkml:definitions>
  <inkml:trace contextRef="#ctx0" brushRef="#br0">0 0 24575,'0'0'0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2"/>
    </inkml:context>
    <inkml:brush xml:id="br0">
      <inkml:brushProperty name="width" value="0.1" units="cm"/>
      <inkml:brushProperty name="height" value="0.1" units="cm"/>
    </inkml:brush>
  </inkml:definitions>
  <inkml:trace contextRef="#ctx0" brushRef="#br0">0 0 24575,'0'0'0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5"/>
    </inkml:context>
    <inkml:brush xml:id="br0">
      <inkml:brushProperty name="width" value="0.1" units="cm"/>
      <inkml:brushProperty name="height" value="0.1" units="cm"/>
    </inkml:brush>
  </inkml:definitions>
  <inkml:trace contextRef="#ctx0" brushRef="#br0">0 0 24575,'0'0'0</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3"/>
    </inkml:context>
    <inkml:brush xml:id="br0">
      <inkml:brushProperty name="width" value="0.1" units="cm"/>
      <inkml:brushProperty name="height" value="0.1" units="cm"/>
    </inkml:brush>
  </inkml:definitions>
  <inkml:trace contextRef="#ctx0" brushRef="#br0">0 0 24575,'0'0'0</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4"/>
    </inkml:context>
    <inkml:brush xml:id="br0">
      <inkml:brushProperty name="width" value="0.1" units="cm"/>
      <inkml:brushProperty name="height" value="0.1" units="cm"/>
    </inkml:brush>
  </inkml:definitions>
  <inkml:trace contextRef="#ctx0" brushRef="#br0">0 0 24575,'0'0'0</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5"/>
    </inkml:context>
    <inkml:brush xml:id="br0">
      <inkml:brushProperty name="width" value="0.1" units="cm"/>
      <inkml:brushProperty name="height" value="0.1" units="cm"/>
    </inkml:brush>
  </inkml:definitions>
  <inkml:trace contextRef="#ctx0" brushRef="#br0">0 0 24575,'0'0'0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6"/>
    </inkml:context>
    <inkml:brush xml:id="br0">
      <inkml:brushProperty name="width" value="0.1" units="cm"/>
      <inkml:brushProperty name="height" value="0.1" units="cm"/>
    </inkml:brush>
  </inkml:definitions>
  <inkml:trace contextRef="#ctx0" brushRef="#br0">0 0 24575,'0'0'0</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6"/>
    </inkml:context>
    <inkml:brush xml:id="br0">
      <inkml:brushProperty name="width" value="0.1" units="cm"/>
      <inkml:brushProperty name="height" value="0.1" units="cm"/>
    </inkml:brush>
  </inkml:definitions>
  <inkml:trace contextRef="#ctx0" brushRef="#br0">0 0 24575,'0'0'0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9"/>
    </inkml:context>
    <inkml:brush xml:id="br0">
      <inkml:brushProperty name="width" value="0.1" units="cm"/>
      <inkml:brushProperty name="height" value="0.1" units="cm"/>
    </inkml:brush>
  </inkml:definitions>
  <inkml:trace contextRef="#ctx0" brushRef="#br0">0 0 24575,'0'0'0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7"/>
    </inkml:context>
    <inkml:brush xml:id="br0">
      <inkml:brushProperty name="width" value="0.1" units="cm"/>
      <inkml:brushProperty name="height" value="0.1" units="cm"/>
    </inkml:brush>
  </inkml:definitions>
  <inkml:trace contextRef="#ctx0" brushRef="#br0">0 0 24575,'0'0'0</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9"/>
    </inkml:context>
    <inkml:brush xml:id="br0">
      <inkml:brushProperty name="width" value="0.1" units="cm"/>
      <inkml:brushProperty name="height" value="0.1" units="cm"/>
    </inkml:brush>
  </inkml:definitions>
  <inkml:trace contextRef="#ctx0" brushRef="#br0">0 0 24575,'0'0'0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20"/>
    </inkml:context>
    <inkml:brush xml:id="br0">
      <inkml:brushProperty name="width" value="0.1" units="cm"/>
      <inkml:brushProperty name="height" value="0.1" units="cm"/>
    </inkml:brush>
  </inkml:definitions>
  <inkml:trace contextRef="#ctx0" brushRef="#br0">0 0 24575,'0'0'0</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5"/>
    </inkml:context>
    <inkml:brush xml:id="br0">
      <inkml:brushProperty name="width" value="0.1" units="cm"/>
      <inkml:brushProperty name="height" value="0.1" units="cm"/>
    </inkml:brush>
  </inkml:definitions>
  <inkml:trace contextRef="#ctx0" brushRef="#br0">0 0 24575,'0'0'0</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6"/>
    </inkml:context>
    <inkml:brush xml:id="br0">
      <inkml:brushProperty name="width" value="0.1" units="cm"/>
      <inkml:brushProperty name="height" value="0.1" units="cm"/>
    </inkml:brush>
  </inkml:definitions>
  <inkml:trace contextRef="#ctx0" brushRef="#br0">0 0 24575,'0'0'0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2"/>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7"/>
    </inkml:context>
    <inkml:brush xml:id="br0">
      <inkml:brushProperty name="width" value="0.1" units="cm"/>
      <inkml:brushProperty name="height" value="0.1" units="cm"/>
    </inkml:brush>
  </inkml:definitions>
  <inkml:trace contextRef="#ctx0" brushRef="#br0">0 0 24575,'0'0'0</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8"/>
    </inkml:context>
    <inkml:brush xml:id="br0">
      <inkml:brushProperty name="width" value="0.1" units="cm"/>
      <inkml:brushProperty name="height" value="0.1" units="cm"/>
    </inkml:brush>
  </inkml:definitions>
  <inkml:trace contextRef="#ctx0" brushRef="#br0">0 0 24575,'0'0'0</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9"/>
    </inkml:context>
    <inkml:brush xml:id="br0">
      <inkml:brushProperty name="width" value="0.1" units="cm"/>
      <inkml:brushProperty name="height" value="0.1" units="cm"/>
    </inkml:brush>
  </inkml:definitions>
  <inkml:trace contextRef="#ctx0" brushRef="#br0">0 0 24575,'0'0'0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0"/>
    </inkml:context>
    <inkml:brush xml:id="br0">
      <inkml:brushProperty name="width" value="0.1" units="cm"/>
      <inkml:brushProperty name="height" value="0.1" units="cm"/>
    </inkml:brush>
  </inkml:definitions>
  <inkml:trace contextRef="#ctx0" brushRef="#br0">0 0 24575,'0'0'0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1"/>
    </inkml:context>
    <inkml:brush xml:id="br0">
      <inkml:brushProperty name="width" value="0.1" units="cm"/>
      <inkml:brushProperty name="height" value="0.1" units="cm"/>
    </inkml:brush>
  </inkml:definitions>
  <inkml:trace contextRef="#ctx0" brushRef="#br0">0 0 24575,'0'0'0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2"/>
    </inkml:context>
    <inkml:brush xml:id="br0">
      <inkml:brushProperty name="width" value="0.1" units="cm"/>
      <inkml:brushProperty name="height" value="0.1" units="cm"/>
    </inkml:brush>
  </inkml:definitions>
  <inkml:trace contextRef="#ctx0" brushRef="#br0">0 0 24575,'0'0'0</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3"/>
    </inkml:context>
    <inkml:brush xml:id="br0">
      <inkml:brushProperty name="width" value="0.1" units="cm"/>
      <inkml:brushProperty name="height" value="0.1" units="cm"/>
    </inkml:brush>
  </inkml:definitions>
  <inkml:trace contextRef="#ctx0" brushRef="#br0">0 0 24575,'0'0'0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4"/>
    </inkml:context>
    <inkml:brush xml:id="br0">
      <inkml:brushProperty name="width" value="0.1" units="cm"/>
      <inkml:brushProperty name="height" value="0.1" units="cm"/>
    </inkml:brush>
  </inkml:definitions>
  <inkml:trace contextRef="#ctx0" brushRef="#br0">0 0 24575,'0'0'0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5"/>
    </inkml:context>
    <inkml:brush xml:id="br0">
      <inkml:brushProperty name="width" value="0.1" units="cm"/>
      <inkml:brushProperty name="height" value="0.1" units="cm"/>
    </inkml:brush>
  </inkml:definitions>
  <inkml:trace contextRef="#ctx0" brushRef="#br0">0 0 24575,'0'0'0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6"/>
    </inkml:context>
    <inkml:brush xml:id="br0">
      <inkml:brushProperty name="width" value="0.1" units="cm"/>
      <inkml:brushProperty name="height" value="0.1" units="cm"/>
    </inkml:brush>
  </inkml:definitions>
  <inkml:trace contextRef="#ctx0" brushRef="#br0">0 0 24575,'0'0'0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3"/>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7"/>
    </inkml:context>
    <inkml:brush xml:id="br0">
      <inkml:brushProperty name="width" value="0.1" units="cm"/>
      <inkml:brushProperty name="height" value="0.1" units="cm"/>
    </inkml:brush>
  </inkml:definitions>
  <inkml:trace contextRef="#ctx0" brushRef="#br0">0 0 24575,'0'0'0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8"/>
    </inkml:context>
    <inkml:brush xml:id="br0">
      <inkml:brushProperty name="width" value="0.1" units="cm"/>
      <inkml:brushProperty name="height" value="0.1" units="cm"/>
    </inkml:brush>
  </inkml:definitions>
  <inkml:trace contextRef="#ctx0" brushRef="#br0">0 0 24575,'0'0'0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1"/>
    </inkml:context>
    <inkml:brush xml:id="br0">
      <inkml:brushProperty name="width" value="0.1" units="cm"/>
      <inkml:brushProperty name="height" value="0.1" units="cm"/>
    </inkml:brush>
  </inkml:definitions>
  <inkml:trace contextRef="#ctx0" brushRef="#br0">0 0 24575,'0'0'0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2"/>
    </inkml:context>
    <inkml:brush xml:id="br0">
      <inkml:brushProperty name="width" value="0.1" units="cm"/>
      <inkml:brushProperty name="height" value="0.1" units="cm"/>
    </inkml:brush>
  </inkml:definitions>
  <inkml:trace contextRef="#ctx0" brushRef="#br0">0 0 24575,'0'0'0</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3"/>
    </inkml:context>
    <inkml:brush xml:id="br0">
      <inkml:brushProperty name="width" value="0.1" units="cm"/>
      <inkml:brushProperty name="height" value="0.1" units="cm"/>
    </inkml:brush>
  </inkml:definitions>
  <inkml:trace contextRef="#ctx0" brushRef="#br0">0 0 24575,'0'0'0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4"/>
    </inkml:context>
    <inkml:brush xml:id="br0">
      <inkml:brushProperty name="width" value="0.1" units="cm"/>
      <inkml:brushProperty name="height" value="0.1" units="cm"/>
    </inkml:brush>
  </inkml:definitions>
  <inkml:trace contextRef="#ctx0" brushRef="#br0">0 0 24575,'0'0'0</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5"/>
    </inkml:context>
    <inkml:brush xml:id="br0">
      <inkml:brushProperty name="width" value="0.1" units="cm"/>
      <inkml:brushProperty name="height" value="0.1" units="cm"/>
    </inkml:brush>
  </inkml:definitions>
  <inkml:trace contextRef="#ctx0" brushRef="#br0">0 0 24575,'0'0'0</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6"/>
    </inkml:context>
    <inkml:brush xml:id="br0">
      <inkml:brushProperty name="width" value="0.1" units="cm"/>
      <inkml:brushProperty name="height" value="0.1" units="cm"/>
    </inkml:brush>
  </inkml:definitions>
  <inkml:trace contextRef="#ctx0" brushRef="#br0">0 0 24575,'0'0'0</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7"/>
    </inkml:context>
    <inkml:brush xml:id="br0">
      <inkml:brushProperty name="width" value="0.1" units="cm"/>
      <inkml:brushProperty name="height" value="0.1" units="cm"/>
    </inkml:brush>
  </inkml:definitions>
  <inkml:trace contextRef="#ctx0" brushRef="#br0">0 0 24575,'0'0'0</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8"/>
    </inkml:context>
    <inkml:brush xml:id="br0">
      <inkml:brushProperty name="width" value="0.1" units="cm"/>
      <inkml:brushProperty name="height" value="0.1" units="cm"/>
    </inkml:brush>
  </inkml:definitions>
  <inkml:trace contextRef="#ctx0" brushRef="#br0">0 0 24575,'0'0'0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7"/>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9"/>
    </inkml:context>
    <inkml:brush xml:id="br0">
      <inkml:brushProperty name="width" value="0.1" units="cm"/>
      <inkml:brushProperty name="height" value="0.1" units="cm"/>
    </inkml:brush>
  </inkml:definitions>
  <inkml:trace contextRef="#ctx0" brushRef="#br0">0 0 24575,'0'0'0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0"/>
    </inkml:context>
    <inkml:brush xml:id="br0">
      <inkml:brushProperty name="width" value="0.1" units="cm"/>
      <inkml:brushProperty name="height" value="0.1" units="cm"/>
    </inkml:brush>
  </inkml:definitions>
  <inkml:trace contextRef="#ctx0" brushRef="#br0">0 0 24575,'0'0'0</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1"/>
    </inkml:context>
    <inkml:brush xml:id="br0">
      <inkml:brushProperty name="width" value="0.1" units="cm"/>
      <inkml:brushProperty name="height" value="0.1" units="cm"/>
    </inkml:brush>
  </inkml:definitions>
  <inkml:trace contextRef="#ctx0" brushRef="#br0">0 0 24575,'0'0'0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2"/>
    </inkml:context>
    <inkml:brush xml:id="br0">
      <inkml:brushProperty name="width" value="0.1" units="cm"/>
      <inkml:brushProperty name="height" value="0.1" units="cm"/>
    </inkml:brush>
  </inkml:definitions>
  <inkml:trace contextRef="#ctx0" brushRef="#br0">0 0 24575,'0'0'0</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3"/>
    </inkml:context>
    <inkml:brush xml:id="br0">
      <inkml:brushProperty name="width" value="0.1" units="cm"/>
      <inkml:brushProperty name="height" value="0.1" units="cm"/>
    </inkml:brush>
  </inkml:definitions>
  <inkml:trace contextRef="#ctx0" brushRef="#br0">0 0 24575,'0'0'0</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4"/>
    </inkml:context>
    <inkml:brush xml:id="br0">
      <inkml:brushProperty name="width" value="0.1" units="cm"/>
      <inkml:brushProperty name="height" value="0.1" units="cm"/>
    </inkml:brush>
  </inkml:definitions>
  <inkml:trace contextRef="#ctx0" brushRef="#br0">0 0 24575,'0'0'0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5"/>
    </inkml:context>
    <inkml:brush xml:id="br0">
      <inkml:brushProperty name="width" value="0.1" units="cm"/>
      <inkml:brushProperty name="height" value="0.1" units="cm"/>
    </inkml:brush>
  </inkml:definitions>
  <inkml:trace contextRef="#ctx0" brushRef="#br0">0 0 24575,'0'0'0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6"/>
    </inkml:context>
    <inkml:brush xml:id="br0">
      <inkml:brushProperty name="width" value="0.1" units="cm"/>
      <inkml:brushProperty name="height" value="0.1" units="cm"/>
    </inkml:brush>
  </inkml:definitions>
  <inkml:trace contextRef="#ctx0" brushRef="#br0">0 0 24575,'0'0'0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7"/>
    </inkml:context>
    <inkml:brush xml:id="br0">
      <inkml:brushProperty name="width" value="0.1" units="cm"/>
      <inkml:brushProperty name="height" value="0.1" units="cm"/>
    </inkml:brush>
  </inkml:definitions>
  <inkml:trace contextRef="#ctx0" brushRef="#br0">0 0 24575,'0'0'0</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8"/>
    </inkml:context>
    <inkml:brush xml:id="br0">
      <inkml:brushProperty name="width" value="0.1" units="cm"/>
      <inkml:brushProperty name="height" value="0.1" units="cm"/>
    </inkml:brush>
  </inkml:definitions>
  <inkml:trace contextRef="#ctx0" brushRef="#br0">0 0 24575,'0'0'0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8"/>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9"/>
    </inkml:context>
    <inkml:brush xml:id="br0">
      <inkml:brushProperty name="width" value="0.1" units="cm"/>
      <inkml:brushProperty name="height" value="0.1" units="cm"/>
    </inkml:brush>
  </inkml:definitions>
  <inkml:trace contextRef="#ctx0" brushRef="#br0">0 0 24575,'0'0'0</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0"/>
    </inkml:context>
    <inkml:brush xml:id="br0">
      <inkml:brushProperty name="width" value="0.1" units="cm"/>
      <inkml:brushProperty name="height" value="0.1" units="cm"/>
    </inkml:brush>
  </inkml:definitions>
  <inkml:trace contextRef="#ctx0" brushRef="#br0">0 0 24575,'0'0'0</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1"/>
    </inkml:context>
    <inkml:brush xml:id="br0">
      <inkml:brushProperty name="width" value="0.1" units="cm"/>
      <inkml:brushProperty name="height" value="0.1" units="cm"/>
    </inkml:brush>
  </inkml:definitions>
  <inkml:trace contextRef="#ctx0" brushRef="#br0">0 0 24575,'0'0'0</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2"/>
    </inkml:context>
    <inkml:brush xml:id="br0">
      <inkml:brushProperty name="width" value="0.1" units="cm"/>
      <inkml:brushProperty name="height" value="0.1" units="cm"/>
    </inkml:brush>
  </inkml:definitions>
  <inkml:trace contextRef="#ctx0" brushRef="#br0">0 0 24575,'0'0'0</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3"/>
    </inkml:context>
    <inkml:brush xml:id="br0">
      <inkml:brushProperty name="width" value="0.1" units="cm"/>
      <inkml:brushProperty name="height" value="0.1" units="cm"/>
    </inkml:brush>
  </inkml:definitions>
  <inkml:trace contextRef="#ctx0" brushRef="#br0">0 0 24575,'0'0'0</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4"/>
    </inkml:context>
    <inkml:brush xml:id="br0">
      <inkml:brushProperty name="width" value="0.1" units="cm"/>
      <inkml:brushProperty name="height" value="0.1" units="cm"/>
    </inkml:brush>
  </inkml:definitions>
  <inkml:trace contextRef="#ctx0" brushRef="#br0">0 0 24575,'0'0'0</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9"/>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8"/>
    </inkml:context>
    <inkml:brush xml:id="br0">
      <inkml:brushProperty name="width" value="0.1" units="cm"/>
      <inkml:brushProperty name="height" value="0.1" units="cm"/>
    </inkml:brush>
  </inkml:definitions>
  <inkml:trace contextRef="#ctx0" brushRef="#br0">0 0 24575,'0'0'0</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9"/>
    </inkml:context>
    <inkml:brush xml:id="br0">
      <inkml:brushProperty name="width" value="0.1" units="cm"/>
      <inkml:brushProperty name="height" value="0.1" units="cm"/>
    </inkml:brush>
  </inkml:definitions>
  <inkml:trace contextRef="#ctx0" brushRef="#br0">0 0 24575,'0'0'0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0"/>
    </inkml:context>
    <inkml:brush xml:id="br0">
      <inkml:brushProperty name="width" value="0.1" units="cm"/>
      <inkml:brushProperty name="height" value="0.1" units="cm"/>
    </inkml:brush>
  </inkml:definitions>
  <inkml:trace contextRef="#ctx0" brushRef="#br0">0 0 24575,'0'0'0</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1"/>
    </inkml:context>
    <inkml:brush xml:id="br0">
      <inkml:brushProperty name="width" value="0.1" units="cm"/>
      <inkml:brushProperty name="height" value="0.1" units="cm"/>
    </inkml:brush>
  </inkml:definitions>
  <inkml:trace contextRef="#ctx0" brushRef="#br0">0 0 24575,'0'0'0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0"/>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2"/>
    </inkml:context>
    <inkml:brush xml:id="br0">
      <inkml:brushProperty name="width" value="0.1" units="cm"/>
      <inkml:brushProperty name="height" value="0.1" units="cm"/>
    </inkml:brush>
  </inkml:definitions>
  <inkml:trace contextRef="#ctx0" brushRef="#br0">0 0 24575,'0'0'0</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3"/>
    </inkml:context>
    <inkml:brush xml:id="br0">
      <inkml:brushProperty name="width" value="0.1" units="cm"/>
      <inkml:brushProperty name="height" value="0.1" units="cm"/>
    </inkml:brush>
  </inkml:definitions>
  <inkml:trace contextRef="#ctx0" brushRef="#br0">0 0 24575,'0'0'0</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4"/>
    </inkml:context>
    <inkml:brush xml:id="br0">
      <inkml:brushProperty name="width" value="0.1" units="cm"/>
      <inkml:brushProperty name="height" value="0.1" units="cm"/>
    </inkml:brush>
  </inkml:definitions>
  <inkml:trace contextRef="#ctx0" brushRef="#br0">0 0 24575,'0'0'0</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5"/>
    </inkml:context>
    <inkml:brush xml:id="br0">
      <inkml:brushProperty name="width" value="0.1" units="cm"/>
      <inkml:brushProperty name="height" value="0.1" units="cm"/>
    </inkml:brush>
  </inkml:definitions>
  <inkml:trace contextRef="#ctx0" brushRef="#br0">0 0 24575,'0'0'0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6"/>
    </inkml:context>
    <inkml:brush xml:id="br0">
      <inkml:brushProperty name="width" value="0.1" units="cm"/>
      <inkml:brushProperty name="height" value="0.1" units="cm"/>
    </inkml:brush>
  </inkml:definitions>
  <inkml:trace contextRef="#ctx0" brushRef="#br0">0 0 24575,'0'0'0</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1"/>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0"/>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2"/>
    </inkml:context>
    <inkml:brush xml:id="br0">
      <inkml:brushProperty name="width" value="0.1" units="cm"/>
      <inkml:brushProperty name="height" value="0.1" units="cm"/>
    </inkml:brush>
  </inkml:definitions>
  <inkml:trace contextRef="#ctx0" brushRef="#br0">0 0 24575,'0'0'0</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3"/>
    </inkml:context>
    <inkml:brush xml:id="br0">
      <inkml:brushProperty name="width" value="0.1" units="cm"/>
      <inkml:brushProperty name="height" value="0.1" units="cm"/>
    </inkml:brush>
  </inkml:definitions>
  <inkml:trace contextRef="#ctx0" brushRef="#br0">0 0 24575,'0'0'0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8"/>
    </inkml:context>
    <inkml:brush xml:id="br0">
      <inkml:brushProperty name="width" value="0.1" units="cm"/>
      <inkml:brushProperty name="height" value="0.1" units="cm"/>
    </inkml:brush>
  </inkml:definitions>
  <inkml:trace contextRef="#ctx0" brushRef="#br0">0 0 24575,'0'0'0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1"/>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9"/>
    </inkml:context>
    <inkml:brush xml:id="br0">
      <inkml:brushProperty name="width" value="0.1" units="cm"/>
      <inkml:brushProperty name="height" value="0.1" units="cm"/>
    </inkml:brush>
  </inkml:definitions>
  <inkml:trace contextRef="#ctx0" brushRef="#br0">0 0 24575,'0'0'0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0"/>
    </inkml:context>
    <inkml:brush xml:id="br0">
      <inkml:brushProperty name="width" value="0.1" units="cm"/>
      <inkml:brushProperty name="height" value="0.1" units="cm"/>
    </inkml:brush>
  </inkml:definitions>
  <inkml:trace contextRef="#ctx0" brushRef="#br0">0 0 24575,'0'0'0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1"/>
    </inkml:context>
    <inkml:brush xml:id="br0">
      <inkml:brushProperty name="width" value="0.1" units="cm"/>
      <inkml:brushProperty name="height" value="0.1" units="cm"/>
    </inkml:brush>
  </inkml:definitions>
  <inkml:trace contextRef="#ctx0" brushRef="#br0">0 0 24575,'0'0'0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2"/>
    </inkml:context>
    <inkml:brush xml:id="br0">
      <inkml:brushProperty name="width" value="0.1" units="cm"/>
      <inkml:brushProperty name="height" value="0.1" units="cm"/>
    </inkml:brush>
  </inkml:definitions>
  <inkml:trace contextRef="#ctx0" brushRef="#br0">0 0 24575,'0'0'0</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3"/>
    </inkml:context>
    <inkml:brush xml:id="br0">
      <inkml:brushProperty name="width" value="0.1" units="cm"/>
      <inkml:brushProperty name="height" value="0.1" units="cm"/>
    </inkml:brush>
  </inkml:definitions>
  <inkml:trace contextRef="#ctx0" brushRef="#br0">0 0 24575,'0'0'0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4"/>
    </inkml:context>
    <inkml:brush xml:id="br0">
      <inkml:brushProperty name="width" value="0.1" units="cm"/>
      <inkml:brushProperty name="height" value="0.1" units="cm"/>
    </inkml:brush>
  </inkml:definitions>
  <inkml:trace contextRef="#ctx0" brushRef="#br0">0 0 24575,'0'0'0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5"/>
    </inkml:context>
    <inkml:brush xml:id="br0">
      <inkml:brushProperty name="width" value="0.1" units="cm"/>
      <inkml:brushProperty name="height" value="0.1" units="cm"/>
    </inkml:brush>
  </inkml:definitions>
  <inkml:trace contextRef="#ctx0" brushRef="#br0">0 0 24575,'0'0'0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6"/>
    </inkml:context>
    <inkml:brush xml:id="br0">
      <inkml:brushProperty name="width" value="0.1" units="cm"/>
      <inkml:brushProperty name="height" value="0.1" units="cm"/>
    </inkml:brush>
  </inkml:definitions>
  <inkml:trace contextRef="#ctx0" brushRef="#br0">0 0 24575,'0'0'0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7"/>
    </inkml:context>
    <inkml:brush xml:id="br0">
      <inkml:brushProperty name="width" value="0.1" units="cm"/>
      <inkml:brushProperty name="height" value="0.1" units="cm"/>
    </inkml:brush>
  </inkml:definitions>
  <inkml:trace contextRef="#ctx0" brushRef="#br0">0 0 24575,'0'0'0</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8"/>
    </inkml:context>
    <inkml:brush xml:id="br0">
      <inkml:brushProperty name="width" value="0.1" units="cm"/>
      <inkml:brushProperty name="height" value="0.1" units="cm"/>
    </inkml:brush>
  </inkml:definitions>
  <inkml:trace contextRef="#ctx0" brushRef="#br0">0 0 24575,'0'0'0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0"/>
    </inkml:context>
    <inkml:brush xml:id="br0">
      <inkml:brushProperty name="width" value="0.1" units="cm"/>
      <inkml:brushProperty name="height" value="0.1" units="cm"/>
    </inkml:brush>
  </inkml:definitions>
  <inkml:trace contextRef="#ctx0" brushRef="#br0">0 0 24575,'0'0'0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2"/>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9"/>
    </inkml:context>
    <inkml:brush xml:id="br0">
      <inkml:brushProperty name="width" value="0.1" units="cm"/>
      <inkml:brushProperty name="height" value="0.1" units="cm"/>
    </inkml:brush>
  </inkml:definitions>
  <inkml:trace contextRef="#ctx0" brushRef="#br0">0 0 24575,'0'0'0</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0"/>
    </inkml:context>
    <inkml:brush xml:id="br0">
      <inkml:brushProperty name="width" value="0.1" units="cm"/>
      <inkml:brushProperty name="height" value="0.1" units="cm"/>
    </inkml:brush>
  </inkml:definitions>
  <inkml:trace contextRef="#ctx0" brushRef="#br0">0 0 24575,'0'0'0</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1"/>
    </inkml:context>
    <inkml:brush xml:id="br0">
      <inkml:brushProperty name="width" value="0.1" units="cm"/>
      <inkml:brushProperty name="height" value="0.1" units="cm"/>
    </inkml:brush>
  </inkml:definitions>
  <inkml:trace contextRef="#ctx0" brushRef="#br0">0 0 24575,'0'0'0</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4"/>
    </inkml:context>
    <inkml:brush xml:id="br0">
      <inkml:brushProperty name="width" value="0.1" units="cm"/>
      <inkml:brushProperty name="height" value="0.1" units="cm"/>
    </inkml:brush>
  </inkml:definitions>
  <inkml:trace contextRef="#ctx0" brushRef="#br0">0 0 24575,'0'0'0</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5"/>
    </inkml:context>
    <inkml:brush xml:id="br0">
      <inkml:brushProperty name="width" value="0.1" units="cm"/>
      <inkml:brushProperty name="height" value="0.1" units="cm"/>
    </inkml:brush>
  </inkml:definitions>
  <inkml:trace contextRef="#ctx0" brushRef="#br0">0 0 24575,'0'0'0</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6"/>
    </inkml:context>
    <inkml:brush xml:id="br0">
      <inkml:brushProperty name="width" value="0.1" units="cm"/>
      <inkml:brushProperty name="height" value="0.1" units="cm"/>
    </inkml:brush>
  </inkml:definitions>
  <inkml:trace contextRef="#ctx0" brushRef="#br0">0 0 24575,'0'0'0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7"/>
    </inkml:context>
    <inkml:brush xml:id="br0">
      <inkml:brushProperty name="width" value="0.1" units="cm"/>
      <inkml:brushProperty name="height" value="0.1" units="cm"/>
    </inkml:brush>
  </inkml:definitions>
  <inkml:trace contextRef="#ctx0" brushRef="#br0">0 0 24575,'0'0'0</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8"/>
    </inkml:context>
    <inkml:brush xml:id="br0">
      <inkml:brushProperty name="width" value="0.1" units="cm"/>
      <inkml:brushProperty name="height" value="0.1" units="cm"/>
    </inkml:brush>
  </inkml:definitions>
  <inkml:trace contextRef="#ctx0" brushRef="#br0">0 0 24575,'0'0'0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9"/>
    </inkml:context>
    <inkml:brush xml:id="br0">
      <inkml:brushProperty name="width" value="0.1" units="cm"/>
      <inkml:brushProperty name="height" value="0.1" units="cm"/>
    </inkml:brush>
  </inkml:definitions>
  <inkml:trace contextRef="#ctx0" brushRef="#br0">0 0 24575,'0'0'0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0"/>
    </inkml:context>
    <inkml:brush xml:id="br0">
      <inkml:brushProperty name="width" value="0.1" units="cm"/>
      <inkml:brushProperty name="height" value="0.1" units="cm"/>
    </inkml:brush>
  </inkml:definitions>
  <inkml:trace contextRef="#ctx0" brushRef="#br0">0 0 24575,'0'0'0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1"/>
    </inkml:context>
    <inkml:brush xml:id="br0">
      <inkml:brushProperty name="width" value="0.1" units="cm"/>
      <inkml:brushProperty name="height" value="0.1" units="cm"/>
    </inkml:brush>
  </inkml:definitions>
  <inkml:trace contextRef="#ctx0" brushRef="#br0">0 0 24575,'0'0'0</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1"/>
    </inkml:context>
    <inkml:brush xml:id="br0">
      <inkml:brushProperty name="width" value="0.1" units="cm"/>
      <inkml:brushProperty name="height" value="0.1" units="cm"/>
    </inkml:brush>
  </inkml:definitions>
  <inkml:trace contextRef="#ctx0" brushRef="#br0">0 0 24575,'0'0'0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2"/>
    </inkml:context>
    <inkml:brush xml:id="br0">
      <inkml:brushProperty name="width" value="0.1" units="cm"/>
      <inkml:brushProperty name="height" value="0.1" units="cm"/>
    </inkml:brush>
  </inkml:definitions>
  <inkml:trace contextRef="#ctx0" brushRef="#br0">0 0 24575,'0'0'0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3"/>
    </inkml:context>
    <inkml:brush xml:id="br0">
      <inkml:brushProperty name="width" value="0.1" units="cm"/>
      <inkml:brushProperty name="height" value="0.1" units="cm"/>
    </inkml:brush>
  </inkml:definitions>
  <inkml:trace contextRef="#ctx0" brushRef="#br0">0 0 24575,'0'0'0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4"/>
    </inkml:context>
    <inkml:brush xml:id="br0">
      <inkml:brushProperty name="width" value="0.1" units="cm"/>
      <inkml:brushProperty name="height" value="0.1" units="cm"/>
    </inkml:brush>
  </inkml:definitions>
  <inkml:trace contextRef="#ctx0" brushRef="#br0">0 0 24575,'0'0'0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5"/>
    </inkml:context>
    <inkml:brush xml:id="br0">
      <inkml:brushProperty name="width" value="0.1" units="cm"/>
      <inkml:brushProperty name="height" value="0.1" units="cm"/>
    </inkml:brush>
  </inkml:definitions>
  <inkml:trace contextRef="#ctx0" brushRef="#br0">0 0 24575,'0'0'0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6"/>
    </inkml:context>
    <inkml:brush xml:id="br0">
      <inkml:brushProperty name="width" value="0.1" units="cm"/>
      <inkml:brushProperty name="height" value="0.1" units="cm"/>
    </inkml:brush>
  </inkml:definitions>
  <inkml:trace contextRef="#ctx0" brushRef="#br0">0 0 24575,'0'0'0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7"/>
    </inkml:context>
    <inkml:brush xml:id="br0">
      <inkml:brushProperty name="width" value="0.1" units="cm"/>
      <inkml:brushProperty name="height" value="0.1" units="cm"/>
    </inkml:brush>
  </inkml:definitions>
  <inkml:trace contextRef="#ctx0" brushRef="#br0">0 0 24575,'0'0'0</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8"/>
    </inkml:context>
    <inkml:brush xml:id="br0">
      <inkml:brushProperty name="width" value="0.1" units="cm"/>
      <inkml:brushProperty name="height" value="0.1" units="cm"/>
    </inkml:brush>
  </inkml:definitions>
  <inkml:trace contextRef="#ctx0" brushRef="#br0">0 0 24575,'0'0'0</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9"/>
    </inkml:context>
    <inkml:brush xml:id="br0">
      <inkml:brushProperty name="width" value="0.1" units="cm"/>
      <inkml:brushProperty name="height" value="0.1" units="cm"/>
    </inkml:brush>
  </inkml:definitions>
  <inkml:trace contextRef="#ctx0" brushRef="#br0">0 0 24575,'0'0'0</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0"/>
    </inkml:context>
    <inkml:brush xml:id="br0">
      <inkml:brushProperty name="width" value="0.1" units="cm"/>
      <inkml:brushProperty name="height" value="0.1" units="cm"/>
    </inkml:brush>
  </inkml:definitions>
  <inkml:trace contextRef="#ctx0" brushRef="#br0">0 0 24575,'0'0'0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2"/>
    </inkml:context>
    <inkml:brush xml:id="br0">
      <inkml:brushProperty name="width" value="0.1" units="cm"/>
      <inkml:brushProperty name="height" value="0.1" units="cm"/>
    </inkml:brush>
  </inkml:definitions>
  <inkml:trace contextRef="#ctx0" brushRef="#br0">0 0 24575,'0'0'0</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1"/>
    </inkml:context>
    <inkml:brush xml:id="br0">
      <inkml:brushProperty name="width" value="0.1" units="cm"/>
      <inkml:brushProperty name="height" value="0.1" units="cm"/>
    </inkml:brush>
  </inkml:definitions>
  <inkml:trace contextRef="#ctx0" brushRef="#br0">0 0 24575,'0'0'0</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2"/>
    </inkml:context>
    <inkml:brush xml:id="br0">
      <inkml:brushProperty name="width" value="0.1" units="cm"/>
      <inkml:brushProperty name="height" value="0.1" units="cm"/>
    </inkml:brush>
  </inkml:definitions>
  <inkml:trace contextRef="#ctx0" brushRef="#br0">0 0 24575,'0'0'0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3"/>
    </inkml:context>
    <inkml:brush xml:id="br0">
      <inkml:brushProperty name="width" value="0.1" units="cm"/>
      <inkml:brushProperty name="height" value="0.1" units="cm"/>
    </inkml:brush>
  </inkml:definitions>
  <inkml:trace contextRef="#ctx0" brushRef="#br0">0 0 24575,'0'0'0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4"/>
    </inkml:context>
    <inkml:brush xml:id="br0">
      <inkml:brushProperty name="width" value="0.1" units="cm"/>
      <inkml:brushProperty name="height" value="0.1" units="cm"/>
    </inkml:brush>
  </inkml:definitions>
  <inkml:trace contextRef="#ctx0" brushRef="#br0">0 0 24575,'0'0'0</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5"/>
    </inkml:context>
    <inkml:brush xml:id="br0">
      <inkml:brushProperty name="width" value="0.1" units="cm"/>
      <inkml:brushProperty name="height" value="0.1" units="cm"/>
    </inkml:brush>
  </inkml:definitions>
  <inkml:trace contextRef="#ctx0" brushRef="#br0">0 0 24575,'0'0'0</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6"/>
    </inkml:context>
    <inkml:brush xml:id="br0">
      <inkml:brushProperty name="width" value="0.1" units="cm"/>
      <inkml:brushProperty name="height" value="0.1" units="cm"/>
    </inkml:brush>
  </inkml:definitions>
  <inkml:trace contextRef="#ctx0" brushRef="#br0">0 0 24575,'0'0'0</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7"/>
    </inkml:context>
    <inkml:brush xml:id="br0">
      <inkml:brushProperty name="width" value="0.1" units="cm"/>
      <inkml:brushProperty name="height" value="0.1" units="cm"/>
    </inkml:brush>
  </inkml:definitions>
  <inkml:trace contextRef="#ctx0" brushRef="#br0">0 0 24575,'0'0'0</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2"/>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3"/>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7"/>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3"/>
    </inkml:context>
    <inkml:brush xml:id="br0">
      <inkml:brushProperty name="width" value="0.1" units="cm"/>
      <inkml:brushProperty name="height" value="0.1" units="cm"/>
    </inkml:brush>
  </inkml:definitions>
  <inkml:trace contextRef="#ctx0" brushRef="#br0">0 0 24575,'0'0'0</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8"/>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9"/>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0"/>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1"/>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0"/>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1"/>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2"/>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1"/>
    </inkml:context>
    <inkml:brush xml:id="br0">
      <inkml:brushProperty name="width" value="0.1" units="cm"/>
      <inkml:brushProperty name="height" value="0.1" units="cm"/>
    </inkml:brush>
  </inkml:definitions>
  <inkml:trace contextRef="#ctx0" brushRef="#br0">0 0 24575,'0'0'0</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2"/>
    </inkml:context>
    <inkml:brush xml:id="br0">
      <inkml:brushProperty name="width" value="0.1" units="cm"/>
      <inkml:brushProperty name="height" value="0.1" units="cm"/>
    </inkml:brush>
  </inkml:definitions>
  <inkml:trace contextRef="#ctx0" brushRef="#br0">0 0 24575,'0'0'0</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3"/>
    </inkml:context>
    <inkml:brush xml:id="br0">
      <inkml:brushProperty name="width" value="0.1" units="cm"/>
      <inkml:brushProperty name="height" value="0.1" units="cm"/>
    </inkml:brush>
  </inkml:definitions>
  <inkml:trace contextRef="#ctx0" brushRef="#br0">0 0 24575,'0'0'0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4"/>
    </inkml:context>
    <inkml:brush xml:id="br0">
      <inkml:brushProperty name="width" value="0.1" units="cm"/>
      <inkml:brushProperty name="height" value="0.1" units="cm"/>
    </inkml:brush>
  </inkml:definitions>
  <inkml:trace contextRef="#ctx0" brushRef="#br0">0 0 24575,'0'0'0</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4"/>
    </inkml:context>
    <inkml:brush xml:id="br0">
      <inkml:brushProperty name="width" value="0.1" units="cm"/>
      <inkml:brushProperty name="height" value="0.1" units="cm"/>
    </inkml:brush>
  </inkml:definitions>
  <inkml:trace contextRef="#ctx0" brushRef="#br0">0 0 24575,'0'0'0</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5"/>
    </inkml:context>
    <inkml:brush xml:id="br0">
      <inkml:brushProperty name="width" value="0.1" units="cm"/>
      <inkml:brushProperty name="height" value="0.1" units="cm"/>
    </inkml:brush>
  </inkml:definitions>
  <inkml:trace contextRef="#ctx0" brushRef="#br0">0 0 24575,'0'0'0</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6"/>
    </inkml:context>
    <inkml:brush xml:id="br0">
      <inkml:brushProperty name="width" value="0.1" units="cm"/>
      <inkml:brushProperty name="height" value="0.1" units="cm"/>
    </inkml:brush>
  </inkml:definitions>
  <inkml:trace contextRef="#ctx0" brushRef="#br0">0 0 24575,'0'0'0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7"/>
    </inkml:context>
    <inkml:brush xml:id="br0">
      <inkml:brushProperty name="width" value="0.1" units="cm"/>
      <inkml:brushProperty name="height" value="0.1" units="cm"/>
    </inkml:brush>
  </inkml:definitions>
  <inkml:trace contextRef="#ctx0" brushRef="#br0">0 0 24575,'0'0'0</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8"/>
    </inkml:context>
    <inkml:brush xml:id="br0">
      <inkml:brushProperty name="width" value="0.1" units="cm"/>
      <inkml:brushProperty name="height" value="0.1" units="cm"/>
    </inkml:brush>
  </inkml:definitions>
  <inkml:trace contextRef="#ctx0" brushRef="#br0">0 0 24575,'0'0'0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9"/>
    </inkml:context>
    <inkml:brush xml:id="br0">
      <inkml:brushProperty name="width" value="0.1" units="cm"/>
      <inkml:brushProperty name="height" value="0.1" units="cm"/>
    </inkml:brush>
  </inkml:definitions>
  <inkml:trace contextRef="#ctx0" brushRef="#br0">0 0 24575,'0'0'0</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2.6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3.7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4.51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5.9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5"/>
    </inkml:context>
    <inkml:brush xml:id="br0">
      <inkml:brushProperty name="width" value="0.1" units="cm"/>
      <inkml:brushProperty name="height" value="0.1" units="cm"/>
    </inkml:brush>
  </inkml:definitions>
  <inkml:trace contextRef="#ctx0" brushRef="#br0">0 0 24575,'0'0'0</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7.1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8.3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9.76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4.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5.6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7.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8.6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9.8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6"/>
    </inkml:context>
    <inkml:brush xml:id="br0">
      <inkml:brushProperty name="width" value="0.1" units="cm"/>
      <inkml:brushProperty name="height" value="0.1" units="cm"/>
    </inkml:brush>
  </inkml:definitions>
  <inkml:trace contextRef="#ctx0" brushRef="#br0">0 0 24575,'0'0'0</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1.0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2.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4.2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5.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7.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8.8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9.9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31.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9"/>
    </inkml:context>
    <inkml:brush xml:id="br0">
      <inkml:brushProperty name="width" value="0.1" units="cm"/>
      <inkml:brushProperty name="height" value="0.1" units="cm"/>
    </inkml:brush>
  </inkml:definitions>
  <inkml:trace contextRef="#ctx0" brushRef="#br0">0 0 24575,'0'0'0</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60"/>
    </inkml:context>
    <inkml:brush xml:id="br0">
      <inkml:brushProperty name="width" value="0.1" units="cm"/>
      <inkml:brushProperty name="height" value="0.1" units="cm"/>
    </inkml:brush>
  </inkml:definitions>
  <inkml:trace contextRef="#ctx0" brushRef="#br0">0 0 24575,'0'0'0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7"/>
    </inkml:context>
    <inkml:brush xml:id="br0">
      <inkml:brushProperty name="width" value="0.1" units="cm"/>
      <inkml:brushProperty name="height" value="0.1" units="cm"/>
    </inkml:brush>
  </inkml:definitions>
  <inkml:trace contextRef="#ctx0" brushRef="#br0">0 0 24575,'0'0'0</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5"/>
    </inkml:context>
    <inkml:brush xml:id="br0">
      <inkml:brushProperty name="width" value="0.1" units="cm"/>
      <inkml:brushProperty name="height" value="0.1" units="cm"/>
    </inkml:brush>
  </inkml:definitions>
  <inkml:trace contextRef="#ctx0" brushRef="#br0">0 0 24575,'0'0'0</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6"/>
    </inkml:context>
    <inkml:brush xml:id="br0">
      <inkml:brushProperty name="width" value="0.1" units="cm"/>
      <inkml:brushProperty name="height" value="0.1" units="cm"/>
    </inkml:brush>
  </inkml:definitions>
  <inkml:trace contextRef="#ctx0" brushRef="#br0">0 0 24575,'0'0'0</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7"/>
    </inkml:context>
    <inkml:brush xml:id="br0">
      <inkml:brushProperty name="width" value="0.1" units="cm"/>
      <inkml:brushProperty name="height" value="0.1" units="cm"/>
    </inkml:brush>
  </inkml:definitions>
  <inkml:trace contextRef="#ctx0" brushRef="#br0">0 0 24575,'0'0'0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8"/>
    </inkml:context>
    <inkml:brush xml:id="br0">
      <inkml:brushProperty name="width" value="0.1" units="cm"/>
      <inkml:brushProperty name="height" value="0.1" units="cm"/>
    </inkml:brush>
  </inkml:definitions>
  <inkml:trace contextRef="#ctx0" brushRef="#br0">0 0 24575,'0'0'0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9"/>
    </inkml:context>
    <inkml:brush xml:id="br0">
      <inkml:brushProperty name="width" value="0.1" units="cm"/>
      <inkml:brushProperty name="height" value="0.1" units="cm"/>
    </inkml:brush>
  </inkml:definitions>
  <inkml:trace contextRef="#ctx0" brushRef="#br0">0 0 24575,'0'0'0</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0"/>
    </inkml:context>
    <inkml:brush xml:id="br0">
      <inkml:brushProperty name="width" value="0.1" units="cm"/>
      <inkml:brushProperty name="height" value="0.1" units="cm"/>
    </inkml:brush>
  </inkml:definitions>
  <inkml:trace contextRef="#ctx0" brushRef="#br0">0 0 24575,'0'0'0</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1"/>
    </inkml:context>
    <inkml:brush xml:id="br0">
      <inkml:brushProperty name="width" value="0.1" units="cm"/>
      <inkml:brushProperty name="height" value="0.1" units="cm"/>
    </inkml:brush>
  </inkml:definitions>
  <inkml:trace contextRef="#ctx0" brushRef="#br0">0 0 24575,'0'0'0</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2"/>
    </inkml:context>
    <inkml:brush xml:id="br0">
      <inkml:brushProperty name="width" value="0.1" units="cm"/>
      <inkml:brushProperty name="height" value="0.1" units="cm"/>
    </inkml:brush>
  </inkml:definitions>
  <inkml:trace contextRef="#ctx0" brushRef="#br0">0 0 24575,'0'0'0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3"/>
    </inkml:context>
    <inkml:brush xml:id="br0">
      <inkml:brushProperty name="width" value="0.1" units="cm"/>
      <inkml:brushProperty name="height" value="0.1" units="cm"/>
    </inkml:brush>
  </inkml:definitions>
  <inkml:trace contextRef="#ctx0" brushRef="#br0">0 0 24575,'0'0'0</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4"/>
    </inkml:context>
    <inkml:brush xml:id="br0">
      <inkml:brushProperty name="width" value="0.1" units="cm"/>
      <inkml:brushProperty name="height" value="0.1" units="cm"/>
    </inkml:brush>
  </inkml:definitions>
  <inkml:trace contextRef="#ctx0" brushRef="#br0">0 0 24575,'0'0'0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8"/>
    </inkml:context>
    <inkml:brush xml:id="br0">
      <inkml:brushProperty name="width" value="0.1" units="cm"/>
      <inkml:brushProperty name="height" value="0.1" units="cm"/>
    </inkml:brush>
  </inkml:definitions>
  <inkml:trace contextRef="#ctx0" brushRef="#br0">0 0 24575,'0'0'0</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5"/>
    </inkml:context>
    <inkml:brush xml:id="br0">
      <inkml:brushProperty name="width" value="0.1" units="cm"/>
      <inkml:brushProperty name="height" value="0.1" units="cm"/>
    </inkml:brush>
  </inkml:definitions>
  <inkml:trace contextRef="#ctx0" brushRef="#br0">0 0 24575,'0'0'0</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6"/>
    </inkml:context>
    <inkml:brush xml:id="br0">
      <inkml:brushProperty name="width" value="0.1" units="cm"/>
      <inkml:brushProperty name="height" value="0.1" units="cm"/>
    </inkml:brush>
  </inkml:definitions>
  <inkml:trace contextRef="#ctx0" brushRef="#br0">0 0 24575,'0'0'0</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7"/>
    </inkml:context>
    <inkml:brush xml:id="br0">
      <inkml:brushProperty name="width" value="0.1" units="cm"/>
      <inkml:brushProperty name="height" value="0.1" units="cm"/>
    </inkml:brush>
  </inkml:definitions>
  <inkml:trace contextRef="#ctx0" brushRef="#br0">0 0 24575,'0'0'0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8"/>
    </inkml:context>
    <inkml:brush xml:id="br0">
      <inkml:brushProperty name="width" value="0.1" units="cm"/>
      <inkml:brushProperty name="height" value="0.1" units="cm"/>
    </inkml:brush>
  </inkml:definitions>
  <inkml:trace contextRef="#ctx0" brushRef="#br0">0 0 24575,'0'0'0</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1"/>
    </inkml:context>
    <inkml:brush xml:id="br0">
      <inkml:brushProperty name="width" value="0.1" units="cm"/>
      <inkml:brushProperty name="height" value="0.1" units="cm"/>
    </inkml:brush>
  </inkml:definitions>
  <inkml:trace contextRef="#ctx0" brushRef="#br0">0 0 24575,'0'0'0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2"/>
    </inkml:context>
    <inkml:brush xml:id="br0">
      <inkml:brushProperty name="width" value="0.1" units="cm"/>
      <inkml:brushProperty name="height" value="0.1" units="cm"/>
    </inkml:brush>
  </inkml:definitions>
  <inkml:trace contextRef="#ctx0" brushRef="#br0">0 0 24575,'0'0'0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3"/>
    </inkml:context>
    <inkml:brush xml:id="br0">
      <inkml:brushProperty name="width" value="0.1" units="cm"/>
      <inkml:brushProperty name="height" value="0.1" units="cm"/>
    </inkml:brush>
  </inkml:definitions>
  <inkml:trace contextRef="#ctx0" brushRef="#br0">0 0 24575,'0'0'0</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4"/>
    </inkml:context>
    <inkml:brush xml:id="br0">
      <inkml:brushProperty name="width" value="0.1" units="cm"/>
      <inkml:brushProperty name="height" value="0.1" units="cm"/>
    </inkml:brush>
  </inkml:definitions>
  <inkml:trace contextRef="#ctx0" brushRef="#br0">0 0 24575,'0'0'0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5"/>
    </inkml:context>
    <inkml:brush xml:id="br0">
      <inkml:brushProperty name="width" value="0.1" units="cm"/>
      <inkml:brushProperty name="height" value="0.1" units="cm"/>
    </inkml:brush>
  </inkml:definitions>
  <inkml:trace contextRef="#ctx0" brushRef="#br0">0 0 24575,'0'0'0</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6"/>
    </inkml:context>
    <inkml:brush xml:id="br0">
      <inkml:brushProperty name="width" value="0.1" units="cm"/>
      <inkml:brushProperty name="height" value="0.1" units="cm"/>
    </inkml:brush>
  </inkml:definitions>
  <inkml:trace contextRef="#ctx0" brushRef="#br0">0 0 24575,'0'0'0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9"/>
    </inkml:context>
    <inkml:brush xml:id="br0">
      <inkml:brushProperty name="width" value="0.1" units="cm"/>
      <inkml:brushProperty name="height" value="0.1" units="cm"/>
    </inkml:brush>
  </inkml:definitions>
  <inkml:trace contextRef="#ctx0" brushRef="#br0">0 0 24575,'0'0'0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7"/>
    </inkml:context>
    <inkml:brush xml:id="br0">
      <inkml:brushProperty name="width" value="0.1" units="cm"/>
      <inkml:brushProperty name="height" value="0.1" units="cm"/>
    </inkml:brush>
  </inkml:definitions>
  <inkml:trace contextRef="#ctx0" brushRef="#br0">0 0 24575,'0'0'0</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8"/>
    </inkml:context>
    <inkml:brush xml:id="br0">
      <inkml:brushProperty name="width" value="0.1" units="cm"/>
      <inkml:brushProperty name="height" value="0.1" units="cm"/>
    </inkml:brush>
  </inkml:definitions>
  <inkml:trace contextRef="#ctx0" brushRef="#br0">0 0 24575,'0'0'0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9"/>
    </inkml:context>
    <inkml:brush xml:id="br0">
      <inkml:brushProperty name="width" value="0.1" units="cm"/>
      <inkml:brushProperty name="height" value="0.1" units="cm"/>
    </inkml:brush>
  </inkml:definitions>
  <inkml:trace contextRef="#ctx0" brushRef="#br0">0 0 24575,'0'0'0</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0"/>
    </inkml:context>
    <inkml:brush xml:id="br0">
      <inkml:brushProperty name="width" value="0.1" units="cm"/>
      <inkml:brushProperty name="height" value="0.1" units="cm"/>
    </inkml:brush>
  </inkml:definitions>
  <inkml:trace contextRef="#ctx0" brushRef="#br0">0 0 24575,'0'0'0</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1"/>
    </inkml:context>
    <inkml:brush xml:id="br0">
      <inkml:brushProperty name="width" value="0.1" units="cm"/>
      <inkml:brushProperty name="height" value="0.1" units="cm"/>
    </inkml:brush>
  </inkml:definitions>
  <inkml:trace contextRef="#ctx0" brushRef="#br0">0 0 24575,'0'0'0</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2"/>
    </inkml:context>
    <inkml:brush xml:id="br0">
      <inkml:brushProperty name="width" value="0.1" units="cm"/>
      <inkml:brushProperty name="height" value="0.1" units="cm"/>
    </inkml:brush>
  </inkml:definitions>
  <inkml:trace contextRef="#ctx0" brushRef="#br0">0 0 24575,'0'0'0</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3"/>
    </inkml:context>
    <inkml:brush xml:id="br0">
      <inkml:brushProperty name="width" value="0.1" units="cm"/>
      <inkml:brushProperty name="height" value="0.1" units="cm"/>
    </inkml:brush>
  </inkml:definitions>
  <inkml:trace contextRef="#ctx0" brushRef="#br0">0 0 24575,'0'0'0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4"/>
    </inkml:context>
    <inkml:brush xml:id="br0">
      <inkml:brushProperty name="width" value="0.1" units="cm"/>
      <inkml:brushProperty name="height" value="0.1" units="cm"/>
    </inkml:brush>
  </inkml:definitions>
  <inkml:trace contextRef="#ctx0" brushRef="#br0">0 0 24575,'0'0'0</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5"/>
    </inkml:context>
    <inkml:brush xml:id="br0">
      <inkml:brushProperty name="width" value="0.1" units="cm"/>
      <inkml:brushProperty name="height" value="0.1" units="cm"/>
    </inkml:brush>
  </inkml:definitions>
  <inkml:trace contextRef="#ctx0" brushRef="#br0">0 0 24575,'0'0'0</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6"/>
    </inkml:context>
    <inkml:brush xml:id="br0">
      <inkml:brushProperty name="width" value="0.1" units="cm"/>
      <inkml:brushProperty name="height" value="0.1" units="cm"/>
    </inkml:brush>
  </inkml:definitions>
  <inkml:trace contextRef="#ctx0" brushRef="#br0">0 0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1"/>
    </inkml:context>
    <inkml:brush xml:id="br0">
      <inkml:brushProperty name="width" value="0.1" units="cm"/>
      <inkml:brushProperty name="height" value="0.1" units="cm"/>
    </inkml:brush>
  </inkml:definitions>
  <inkml:trace contextRef="#ctx0" brushRef="#br0">0 0 24575,'0'0'0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2.6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7"/>
    </inkml:context>
    <inkml:brush xml:id="br0">
      <inkml:brushProperty name="width" value="0.1" units="cm"/>
      <inkml:brushProperty name="height" value="0.1" units="cm"/>
    </inkml:brush>
  </inkml:definitions>
  <inkml:trace contextRef="#ctx0" brushRef="#br0">0 0 24575,'0'0'0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8"/>
    </inkml:context>
    <inkml:brush xml:id="br0">
      <inkml:brushProperty name="width" value="0.1" units="cm"/>
      <inkml:brushProperty name="height" value="0.1" units="cm"/>
    </inkml:brush>
  </inkml:definitions>
  <inkml:trace contextRef="#ctx0" brushRef="#br0">0 0 24575,'0'0'0</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9"/>
    </inkml:context>
    <inkml:brush xml:id="br0">
      <inkml:brushProperty name="width" value="0.1" units="cm"/>
      <inkml:brushProperty name="height" value="0.1" units="cm"/>
    </inkml:brush>
  </inkml:definitions>
  <inkml:trace contextRef="#ctx0" brushRef="#br0">0 0 24575,'0'0'0</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0"/>
    </inkml:context>
    <inkml:brush xml:id="br0">
      <inkml:brushProperty name="width" value="0.1" units="cm"/>
      <inkml:brushProperty name="height" value="0.1" units="cm"/>
    </inkml:brush>
  </inkml:definitions>
  <inkml:trace contextRef="#ctx0" brushRef="#br0">0 0 24575,'0'0'0</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1"/>
    </inkml:context>
    <inkml:brush xml:id="br0">
      <inkml:brushProperty name="width" value="0.1" units="cm"/>
      <inkml:brushProperty name="height" value="0.1" units="cm"/>
    </inkml:brush>
  </inkml:definitions>
  <inkml:trace contextRef="#ctx0" brushRef="#br0">0 0 24575,'0'0'0</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2"/>
    </inkml:context>
    <inkml:brush xml:id="br0">
      <inkml:brushProperty name="width" value="0.1" units="cm"/>
      <inkml:brushProperty name="height" value="0.1" units="cm"/>
    </inkml:brush>
  </inkml:definitions>
  <inkml:trace contextRef="#ctx0" brushRef="#br0">0 0 24575,'0'0'0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3"/>
    </inkml:context>
    <inkml:brush xml:id="br0">
      <inkml:brushProperty name="width" value="0.1" units="cm"/>
      <inkml:brushProperty name="height" value="0.1" units="cm"/>
    </inkml:brush>
  </inkml:definitions>
  <inkml:trace contextRef="#ctx0" brushRef="#br0">0 0 24575,'0'0'0</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4"/>
    </inkml:context>
    <inkml:brush xml:id="br0">
      <inkml:brushProperty name="width" value="0.1" units="cm"/>
      <inkml:brushProperty name="height" value="0.1" units="cm"/>
    </inkml:brush>
  </inkml:definitions>
  <inkml:trace contextRef="#ctx0" brushRef="#br0">0 0 24575,'0'0'0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3.7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8"/>
    </inkml:context>
    <inkml:brush xml:id="br0">
      <inkml:brushProperty name="width" value="0.1" units="cm"/>
      <inkml:brushProperty name="height" value="0.1" units="cm"/>
    </inkml:brush>
  </inkml:definitions>
  <inkml:trace contextRef="#ctx0" brushRef="#br0">0 0 24575,'0'0'0</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9"/>
    </inkml:context>
    <inkml:brush xml:id="br0">
      <inkml:brushProperty name="width" value="0.1" units="cm"/>
      <inkml:brushProperty name="height" value="0.1" units="cm"/>
    </inkml:brush>
  </inkml:definitions>
  <inkml:trace contextRef="#ctx0" brushRef="#br0">0 0 24575,'0'0'0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4.51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0"/>
    </inkml:context>
    <inkml:brush xml:id="br0">
      <inkml:brushProperty name="width" value="0.1" units="cm"/>
      <inkml:brushProperty name="height" value="0.1" units="cm"/>
    </inkml:brush>
  </inkml:definitions>
  <inkml:trace contextRef="#ctx0" brushRef="#br0">0 0 24575,'0'0'0</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1"/>
    </inkml:context>
    <inkml:brush xml:id="br0">
      <inkml:brushProperty name="width" value="0.1" units="cm"/>
      <inkml:brushProperty name="height" value="0.1" units="cm"/>
    </inkml:brush>
  </inkml:definitions>
  <inkml:trace contextRef="#ctx0" brushRef="#br0">0 0 24575,'0'0'0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2"/>
    </inkml:context>
    <inkml:brush xml:id="br0">
      <inkml:brushProperty name="width" value="0.1" units="cm"/>
      <inkml:brushProperty name="height" value="0.1" units="cm"/>
    </inkml:brush>
  </inkml:definitions>
  <inkml:trace contextRef="#ctx0" brushRef="#br0">0 0 24575,'0'0'0</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3"/>
    </inkml:context>
    <inkml:brush xml:id="br0">
      <inkml:brushProperty name="width" value="0.1" units="cm"/>
      <inkml:brushProperty name="height" value="0.1" units="cm"/>
    </inkml:brush>
  </inkml:definitions>
  <inkml:trace contextRef="#ctx0" brushRef="#br0">0 0 24575,'0'0'0</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4"/>
    </inkml:context>
    <inkml:brush xml:id="br0">
      <inkml:brushProperty name="width" value="0.1" units="cm"/>
      <inkml:brushProperty name="height" value="0.1" units="cm"/>
    </inkml:brush>
  </inkml:definitions>
  <inkml:trace contextRef="#ctx0" brushRef="#br0">0 0 24575,'0'0'0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5"/>
    </inkml:context>
    <inkml:brush xml:id="br0">
      <inkml:brushProperty name="width" value="0.1" units="cm"/>
      <inkml:brushProperty name="height" value="0.1" units="cm"/>
    </inkml:brush>
  </inkml:definitions>
  <inkml:trace contextRef="#ctx0" brushRef="#br0">0 0 24575,'0'0'0</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6"/>
    </inkml:context>
    <inkml:brush xml:id="br0">
      <inkml:brushProperty name="width" value="0.1" units="cm"/>
      <inkml:brushProperty name="height" value="0.1" units="cm"/>
    </inkml:brush>
  </inkml:definitions>
  <inkml:trace contextRef="#ctx0" brushRef="#br0">0 0 24575,'0'0'0</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5.9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7.1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9"/>
    </inkml:context>
    <inkml:brush xml:id="br0">
      <inkml:brushProperty name="width" value="0.1" units="cm"/>
      <inkml:brushProperty name="height" value="0.1" units="cm"/>
    </inkml:brush>
  </inkml:definitions>
  <inkml:trace contextRef="#ctx0" brushRef="#br0">0 0 24575,'0'0'0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8.3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20"/>
    </inkml:context>
    <inkml:brush xml:id="br0">
      <inkml:brushProperty name="width" value="0.1" units="cm"/>
      <inkml:brushProperty name="height" value="0.1" units="cm"/>
    </inkml:brush>
  </inkml:definitions>
  <inkml:trace contextRef="#ctx0" brushRef="#br0">0 0 24575,'0'0'0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5"/>
    </inkml:context>
    <inkml:brush xml:id="br0">
      <inkml:brushProperty name="width" value="0.1" units="cm"/>
      <inkml:brushProperty name="height" value="0.1" units="cm"/>
    </inkml:brush>
  </inkml:definitions>
  <inkml:trace contextRef="#ctx0" brushRef="#br0">0 0 24575,'0'0'0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6"/>
    </inkml:context>
    <inkml:brush xml:id="br0">
      <inkml:brushProperty name="width" value="0.1" units="cm"/>
      <inkml:brushProperty name="height" value="0.1" units="cm"/>
    </inkml:brush>
  </inkml:definitions>
  <inkml:trace contextRef="#ctx0" brushRef="#br0">0 0 24575,'0'0'0</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7"/>
    </inkml:context>
    <inkml:brush xml:id="br0">
      <inkml:brushProperty name="width" value="0.1" units="cm"/>
      <inkml:brushProperty name="height" value="0.1" units="cm"/>
    </inkml:brush>
  </inkml:definitions>
  <inkml:trace contextRef="#ctx0" brushRef="#br0">0 0 24575,'0'0'0</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8"/>
    </inkml:context>
    <inkml:brush xml:id="br0">
      <inkml:brushProperty name="width" value="0.1" units="cm"/>
      <inkml:brushProperty name="height" value="0.1" units="cm"/>
    </inkml:brush>
  </inkml:definitions>
  <inkml:trace contextRef="#ctx0" brushRef="#br0">0 0 24575,'0'0'0</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9"/>
    </inkml:context>
    <inkml:brush xml:id="br0">
      <inkml:brushProperty name="width" value="0.1" units="cm"/>
      <inkml:brushProperty name="height" value="0.1" units="cm"/>
    </inkml:brush>
  </inkml:definitions>
  <inkml:trace contextRef="#ctx0" brushRef="#br0">0 0 24575,'0'0'0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0"/>
    </inkml:context>
    <inkml:brush xml:id="br0">
      <inkml:brushProperty name="width" value="0.1" units="cm"/>
      <inkml:brushProperty name="height" value="0.1" units="cm"/>
    </inkml:brush>
  </inkml:definitions>
  <inkml:trace contextRef="#ctx0" brushRef="#br0">0 0 24575,'0'0'0</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1"/>
    </inkml:context>
    <inkml:brush xml:id="br0">
      <inkml:brushProperty name="width" value="0.1" units="cm"/>
      <inkml:brushProperty name="height" value="0.1" units="cm"/>
    </inkml:brush>
  </inkml:definitions>
  <inkml:trace contextRef="#ctx0" brushRef="#br0">0 0 24575,'0'0'0</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2"/>
    </inkml:context>
    <inkml:brush xml:id="br0">
      <inkml:brushProperty name="width" value="0.1" units="cm"/>
      <inkml:brushProperty name="height" value="0.1" units="cm"/>
    </inkml:brush>
  </inkml:definitions>
  <inkml:trace contextRef="#ctx0" brushRef="#br0">0 0 24575,'0'0'0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3"/>
    </inkml:context>
    <inkml:brush xml:id="br0">
      <inkml:brushProperty name="width" value="0.1" units="cm"/>
      <inkml:brushProperty name="height" value="0.1" units="cm"/>
    </inkml:brush>
  </inkml:definitions>
  <inkml:trace contextRef="#ctx0" brushRef="#br0">0 0 24575,'0'0'0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9.76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4"/>
    </inkml:context>
    <inkml:brush xml:id="br0">
      <inkml:brushProperty name="width" value="0.1" units="cm"/>
      <inkml:brushProperty name="height" value="0.1" units="cm"/>
    </inkml:brush>
  </inkml:definitions>
  <inkml:trace contextRef="#ctx0" brushRef="#br0">0 0 24575,'0'0'0</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5"/>
    </inkml:context>
    <inkml:brush xml:id="br0">
      <inkml:brushProperty name="width" value="0.1" units="cm"/>
      <inkml:brushProperty name="height" value="0.1" units="cm"/>
    </inkml:brush>
  </inkml:definitions>
  <inkml:trace contextRef="#ctx0" brushRef="#br0">0 0 24575,'0'0'0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6"/>
    </inkml:context>
    <inkml:brush xml:id="br0">
      <inkml:brushProperty name="width" value="0.1" units="cm"/>
      <inkml:brushProperty name="height" value="0.1" units="cm"/>
    </inkml:brush>
  </inkml:definitions>
  <inkml:trace contextRef="#ctx0" brushRef="#br0">0 0 24575,'0'0'0</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7"/>
    </inkml:context>
    <inkml:brush xml:id="br0">
      <inkml:brushProperty name="width" value="0.1" units="cm"/>
      <inkml:brushProperty name="height" value="0.1" units="cm"/>
    </inkml:brush>
  </inkml:definitions>
  <inkml:trace contextRef="#ctx0" brushRef="#br0">0 0 24575,'0'0'0</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8"/>
    </inkml:context>
    <inkml:brush xml:id="br0">
      <inkml:brushProperty name="width" value="0.1" units="cm"/>
      <inkml:brushProperty name="height" value="0.1" units="cm"/>
    </inkml:brush>
  </inkml:definitions>
  <inkml:trace contextRef="#ctx0" brushRef="#br0">0 0 24575,'0'0'0</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1"/>
    </inkml:context>
    <inkml:brush xml:id="br0">
      <inkml:brushProperty name="width" value="0.1" units="cm"/>
      <inkml:brushProperty name="height" value="0.1" units="cm"/>
    </inkml:brush>
  </inkml:definitions>
  <inkml:trace contextRef="#ctx0" brushRef="#br0">0 0 24575,'0'0'0</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2"/>
    </inkml:context>
    <inkml:brush xml:id="br0">
      <inkml:brushProperty name="width" value="0.1" units="cm"/>
      <inkml:brushProperty name="height" value="0.1" units="cm"/>
    </inkml:brush>
  </inkml:definitions>
  <inkml:trace contextRef="#ctx0" brushRef="#br0">0 0 24575,'0'0'0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3"/>
    </inkml:context>
    <inkml:brush xml:id="br0">
      <inkml:brushProperty name="width" value="0.1" units="cm"/>
      <inkml:brushProperty name="height" value="0.1" units="cm"/>
    </inkml:brush>
  </inkml:definitions>
  <inkml:trace contextRef="#ctx0" brushRef="#br0">0 0 24575,'0'0'0</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4"/>
    </inkml:context>
    <inkml:brush xml:id="br0">
      <inkml:brushProperty name="width" value="0.1" units="cm"/>
      <inkml:brushProperty name="height" value="0.1" units="cm"/>
    </inkml:brush>
  </inkml:definitions>
  <inkml:trace contextRef="#ctx0" brushRef="#br0">0 0 24575,'0'0'0</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5"/>
    </inkml:context>
    <inkml:brush xml:id="br0">
      <inkml:brushProperty name="width" value="0.1" units="cm"/>
      <inkml:brushProperty name="height" value="0.1" units="cm"/>
    </inkml:brush>
  </inkml:definitions>
  <inkml:trace contextRef="#ctx0" brushRef="#br0">0 0 24575,'0'0'0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6"/>
    </inkml:context>
    <inkml:brush xml:id="br0">
      <inkml:brushProperty name="width" value="0.1" units="cm"/>
      <inkml:brushProperty name="height" value="0.1" units="cm"/>
    </inkml:brush>
  </inkml:definitions>
  <inkml:trace contextRef="#ctx0" brushRef="#br0">0 0 24575,'0'0'0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7"/>
    </inkml:context>
    <inkml:brush xml:id="br0">
      <inkml:brushProperty name="width" value="0.1" units="cm"/>
      <inkml:brushProperty name="height" value="0.1" units="cm"/>
    </inkml:brush>
  </inkml:definitions>
  <inkml:trace contextRef="#ctx0" brushRef="#br0">0 0 24575,'0'0'0</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8"/>
    </inkml:context>
    <inkml:brush xml:id="br0">
      <inkml:brushProperty name="width" value="0.1" units="cm"/>
      <inkml:brushProperty name="height" value="0.1" units="cm"/>
    </inkml:brush>
  </inkml:definitions>
  <inkml:trace contextRef="#ctx0" brushRef="#br0">0 0 24575,'0'0'0</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9"/>
    </inkml:context>
    <inkml:brush xml:id="br0">
      <inkml:brushProperty name="width" value="0.1" units="cm"/>
      <inkml:brushProperty name="height" value="0.1" units="cm"/>
    </inkml:brush>
  </inkml:definitions>
  <inkml:trace contextRef="#ctx0" brushRef="#br0">0 0 24575,'0'0'0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0"/>
    </inkml:context>
    <inkml:brush xml:id="br0">
      <inkml:brushProperty name="width" value="0.1" units="cm"/>
      <inkml:brushProperty name="height" value="0.1" units="cm"/>
    </inkml:brush>
  </inkml:definitions>
  <inkml:trace contextRef="#ctx0" brushRef="#br0">0 0 24575,'0'0'0</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1"/>
    </inkml:context>
    <inkml:brush xml:id="br0">
      <inkml:brushProperty name="width" value="0.1" units="cm"/>
      <inkml:brushProperty name="height" value="0.1" units="cm"/>
    </inkml:brush>
  </inkml:definitions>
  <inkml:trace contextRef="#ctx0" brushRef="#br0">0 0 24575,'0'0'0</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2"/>
    </inkml:context>
    <inkml:brush xml:id="br0">
      <inkml:brushProperty name="width" value="0.1" units="cm"/>
      <inkml:brushProperty name="height" value="0.1" units="cm"/>
    </inkml:brush>
  </inkml:definitions>
  <inkml:trace contextRef="#ctx0" brushRef="#br0">0 0 24575,'0'0'0</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3"/>
    </inkml:context>
    <inkml:brush xml:id="br0">
      <inkml:brushProperty name="width" value="0.1" units="cm"/>
      <inkml:brushProperty name="height" value="0.1" units="cm"/>
    </inkml:brush>
  </inkml:definitions>
  <inkml:trace contextRef="#ctx0" brushRef="#br0">0 0 24575,'0'0'0</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4"/>
    </inkml:context>
    <inkml:brush xml:id="br0">
      <inkml:brushProperty name="width" value="0.1" units="cm"/>
      <inkml:brushProperty name="height" value="0.1" units="cm"/>
    </inkml:brush>
  </inkml:definitions>
  <inkml:trace contextRef="#ctx0" brushRef="#br0">0 0 24575,'0'0'0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5"/>
    </inkml:context>
    <inkml:brush xml:id="br0">
      <inkml:brushProperty name="width" value="0.1" units="cm"/>
      <inkml:brushProperty name="height" value="0.1" units="cm"/>
    </inkml:brush>
  </inkml:definitions>
  <inkml:trace contextRef="#ctx0" brushRef="#br0">0 0 24575,'0'0'0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6"/>
    </inkml:context>
    <inkml:brush xml:id="br0">
      <inkml:brushProperty name="width" value="0.1" units="cm"/>
      <inkml:brushProperty name="height" value="0.1" units="cm"/>
    </inkml:brush>
  </inkml:definitions>
  <inkml:trace contextRef="#ctx0" brushRef="#br0">0 0 24575,'0'0'0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7"/>
    </inkml:context>
    <inkml:brush xml:id="br0">
      <inkml:brushProperty name="width" value="0.1" units="cm"/>
      <inkml:brushProperty name="height" value="0.1" units="cm"/>
    </inkml:brush>
  </inkml:definitions>
  <inkml:trace contextRef="#ctx0" brushRef="#br0">0 0 24575,'0'0'0</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8"/>
    </inkml:context>
    <inkml:brush xml:id="br0">
      <inkml:brushProperty name="width" value="0.1" units="cm"/>
      <inkml:brushProperty name="height" value="0.1" units="cm"/>
    </inkml:brush>
  </inkml:definitions>
  <inkml:trace contextRef="#ctx0" brushRef="#br0">0 0 24575,'0'0'0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9"/>
    </inkml:context>
    <inkml:brush xml:id="br0">
      <inkml:brushProperty name="width" value="0.1" units="cm"/>
      <inkml:brushProperty name="height" value="0.1" units="cm"/>
    </inkml:brush>
  </inkml:definitions>
  <inkml:trace contextRef="#ctx0" brushRef="#br0">0 0 24575,'0'0'0</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0"/>
    </inkml:context>
    <inkml:brush xml:id="br0">
      <inkml:brushProperty name="width" value="0.1" units="cm"/>
      <inkml:brushProperty name="height" value="0.1" units="cm"/>
    </inkml:brush>
  </inkml:definitions>
  <inkml:trace contextRef="#ctx0" brushRef="#br0">0 0 24575,'0'0'0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1"/>
    </inkml:context>
    <inkml:brush xml:id="br0">
      <inkml:brushProperty name="width" value="0.1" units="cm"/>
      <inkml:brushProperty name="height" value="0.1" units="cm"/>
    </inkml:brush>
  </inkml:definitions>
  <inkml:trace contextRef="#ctx0" brushRef="#br0">0 0 24575,'0'0'0</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2"/>
    </inkml:context>
    <inkml:brush xml:id="br0">
      <inkml:brushProperty name="width" value="0.1" units="cm"/>
      <inkml:brushProperty name="height" value="0.1" units="cm"/>
    </inkml:brush>
  </inkml:definitions>
  <inkml:trace contextRef="#ctx0" brushRef="#br0">0 0 24575,'0'0'0</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3"/>
    </inkml:context>
    <inkml:brush xml:id="br0">
      <inkml:brushProperty name="width" value="0.1" units="cm"/>
      <inkml:brushProperty name="height" value="0.1" units="cm"/>
    </inkml:brush>
  </inkml:definitions>
  <inkml:trace contextRef="#ctx0" brushRef="#br0">0 0 24575,'0'0'0</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4"/>
    </inkml:context>
    <inkml:brush xml:id="br0">
      <inkml:brushProperty name="width" value="0.1" units="cm"/>
      <inkml:brushProperty name="height" value="0.1" units="cm"/>
    </inkml:brush>
  </inkml:definitions>
  <inkml:trace contextRef="#ctx0" brushRef="#br0">0 0 24575,'0'0'0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4.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8"/>
    </inkml:context>
    <inkml:brush xml:id="br0">
      <inkml:brushProperty name="width" value="0.1" units="cm"/>
      <inkml:brushProperty name="height" value="0.1" units="cm"/>
    </inkml:brush>
  </inkml:definitions>
  <inkml:trace contextRef="#ctx0" brushRef="#br0">0 0 24575,'0'0'0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2"/>
    </inkml:context>
    <inkml:brush xml:id="br0">
      <inkml:brushProperty name="width" value="0.1" units="cm"/>
      <inkml:brushProperty name="height" value="0.1" units="cm"/>
    </inkml:brush>
  </inkml:definitions>
  <inkml:trace contextRef="#ctx0" brushRef="#br0">0 0 24575,'0'0'0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5.6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9"/>
    </inkml:context>
    <inkml:brush xml:id="br0">
      <inkml:brushProperty name="width" value="0.1" units="cm"/>
      <inkml:brushProperty name="height" value="0.1" units="cm"/>
    </inkml:brush>
  </inkml:definitions>
  <inkml:trace contextRef="#ctx0" brushRef="#br0">0 0 24575,'0'0'0</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0"/>
    </inkml:context>
    <inkml:brush xml:id="br0">
      <inkml:brushProperty name="width" value="0.1" units="cm"/>
      <inkml:brushProperty name="height" value="0.1" units="cm"/>
    </inkml:brush>
  </inkml:definitions>
  <inkml:trace contextRef="#ctx0" brushRef="#br0">0 0 24575,'0'0'0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1"/>
    </inkml:context>
    <inkml:brush xml:id="br0">
      <inkml:brushProperty name="width" value="0.1" units="cm"/>
      <inkml:brushProperty name="height" value="0.1" units="cm"/>
    </inkml:brush>
  </inkml:definitions>
  <inkml:trace contextRef="#ctx0" brushRef="#br0">0 0 24575,'0'0'0</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2"/>
    </inkml:context>
    <inkml:brush xml:id="br0">
      <inkml:brushProperty name="width" value="0.1" units="cm"/>
      <inkml:brushProperty name="height" value="0.1" units="cm"/>
    </inkml:brush>
  </inkml:definitions>
  <inkml:trace contextRef="#ctx0" brushRef="#br0">0 0 24575,'0'0'0</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3"/>
    </inkml:context>
    <inkml:brush xml:id="br0">
      <inkml:brushProperty name="width" value="0.1" units="cm"/>
      <inkml:brushProperty name="height" value="0.1" units="cm"/>
    </inkml:brush>
  </inkml:definitions>
  <inkml:trace contextRef="#ctx0" brushRef="#br0">0 0 24575,'0'0'0</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4"/>
    </inkml:context>
    <inkml:brush xml:id="br0">
      <inkml:brushProperty name="width" value="0.1" units="cm"/>
      <inkml:brushProperty name="height" value="0.1" units="cm"/>
    </inkml:brush>
  </inkml:definitions>
  <inkml:trace contextRef="#ctx0" brushRef="#br0">0 0 24575,'0'0'0</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5"/>
    </inkml:context>
    <inkml:brush xml:id="br0">
      <inkml:brushProperty name="width" value="0.1" units="cm"/>
      <inkml:brushProperty name="height" value="0.1" units="cm"/>
    </inkml:brush>
  </inkml:definitions>
  <inkml:trace contextRef="#ctx0" brushRef="#br0">0 0 24575,'0'0'0</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6"/>
    </inkml:context>
    <inkml:brush xml:id="br0">
      <inkml:brushProperty name="width" value="0.1" units="cm"/>
      <inkml:brushProperty name="height" value="0.1" units="cm"/>
    </inkml:brush>
  </inkml:definitions>
  <inkml:trace contextRef="#ctx0" brushRef="#br0">0 0 24575,'0'0'0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7.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8.6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9.8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2"/>
    </inkml:context>
    <inkml:brush xml:id="br0">
      <inkml:brushProperty name="width" value="0.1" units="cm"/>
      <inkml:brushProperty name="height" value="0.1" units="cm"/>
    </inkml:brush>
  </inkml:definitions>
  <inkml:trace contextRef="#ctx0" brushRef="#br0">0 0 24575,'0'0'0</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3"/>
    </inkml:context>
    <inkml:brush xml:id="br0">
      <inkml:brushProperty name="width" value="0.1" units="cm"/>
      <inkml:brushProperty name="height" value="0.1" units="cm"/>
    </inkml:brush>
  </inkml:definitions>
  <inkml:trace contextRef="#ctx0" brushRef="#br0">0 0 24575,'0'0'0</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8"/>
    </inkml:context>
    <inkml:brush xml:id="br0">
      <inkml:brushProperty name="width" value="0.1" units="cm"/>
      <inkml:brushProperty name="height" value="0.1" units="cm"/>
    </inkml:brush>
  </inkml:definitions>
  <inkml:trace contextRef="#ctx0" brushRef="#br0">0 0 24575,'0'0'0</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9"/>
    </inkml:context>
    <inkml:brush xml:id="br0">
      <inkml:brushProperty name="width" value="0.1" units="cm"/>
      <inkml:brushProperty name="height" value="0.1" units="cm"/>
    </inkml:brush>
  </inkml:definitions>
  <inkml:trace contextRef="#ctx0" brushRef="#br0">0 0 24575,'0'0'0</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0"/>
    </inkml:context>
    <inkml:brush xml:id="br0">
      <inkml:brushProperty name="width" value="0.1" units="cm"/>
      <inkml:brushProperty name="height" value="0.1" units="cm"/>
    </inkml:brush>
  </inkml:definitions>
  <inkml:trace contextRef="#ctx0" brushRef="#br0">0 0 24575,'0'0'0</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1"/>
    </inkml:context>
    <inkml:brush xml:id="br0">
      <inkml:brushProperty name="width" value="0.1" units="cm"/>
      <inkml:brushProperty name="height" value="0.1" units="cm"/>
    </inkml:brush>
  </inkml:definitions>
  <inkml:trace contextRef="#ctx0" brushRef="#br0">0 0 24575,'0'0'0</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2"/>
    </inkml:context>
    <inkml:brush xml:id="br0">
      <inkml:brushProperty name="width" value="0.1" units="cm"/>
      <inkml:brushProperty name="height" value="0.1" units="cm"/>
    </inkml:brush>
  </inkml:definitions>
  <inkml:trace contextRef="#ctx0" brushRef="#br0">0 0 24575,'0'0'0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3"/>
    </inkml:context>
    <inkml:brush xml:id="br0">
      <inkml:brushProperty name="width" value="0.1" units="cm"/>
      <inkml:brushProperty name="height" value="0.1" units="cm"/>
    </inkml:brush>
  </inkml:definitions>
  <inkml:trace contextRef="#ctx0" brushRef="#br0">0 0 24575,'0'0'0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4"/>
    </inkml:context>
    <inkml:brush xml:id="br0">
      <inkml:brushProperty name="width" value="0.1" units="cm"/>
      <inkml:brushProperty name="height" value="0.1" units="cm"/>
    </inkml:brush>
  </inkml:definitions>
  <inkml:trace contextRef="#ctx0" brushRef="#br0">0 0 24575,'0'0'0</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5"/>
    </inkml:context>
    <inkml:brush xml:id="br0">
      <inkml:brushProperty name="width" value="0.1" units="cm"/>
      <inkml:brushProperty name="height" value="0.1" units="cm"/>
    </inkml:brush>
  </inkml:definitions>
  <inkml:trace contextRef="#ctx0" brushRef="#br0">0 0 24575,'0'0'0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1.0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6"/>
    </inkml:context>
    <inkml:brush xml:id="br0">
      <inkml:brushProperty name="width" value="0.1" units="cm"/>
      <inkml:brushProperty name="height" value="0.1" units="cm"/>
    </inkml:brush>
  </inkml:definitions>
  <inkml:trace contextRef="#ctx0" brushRef="#br0">0 0 24575,'0'0'0</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7"/>
    </inkml:context>
    <inkml:brush xml:id="br0">
      <inkml:brushProperty name="width" value="0.1" units="cm"/>
      <inkml:brushProperty name="height" value="0.1" units="cm"/>
    </inkml:brush>
  </inkml:definitions>
  <inkml:trace contextRef="#ctx0" brushRef="#br0">0 0 24575,'0'0'0</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8"/>
    </inkml:context>
    <inkml:brush xml:id="br0">
      <inkml:brushProperty name="width" value="0.1" units="cm"/>
      <inkml:brushProperty name="height" value="0.1" units="cm"/>
    </inkml:brush>
  </inkml:definitions>
  <inkml:trace contextRef="#ctx0" brushRef="#br0">0 0 24575,'0'0'0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9"/>
    </inkml:context>
    <inkml:brush xml:id="br0">
      <inkml:brushProperty name="width" value="0.1" units="cm"/>
      <inkml:brushProperty name="height" value="0.1" units="cm"/>
    </inkml:brush>
  </inkml:definitions>
  <inkml:trace contextRef="#ctx0" brushRef="#br0">0 0 24575,'0'0'0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0"/>
    </inkml:context>
    <inkml:brush xml:id="br0">
      <inkml:brushProperty name="width" value="0.1" units="cm"/>
      <inkml:brushProperty name="height" value="0.1" units="cm"/>
    </inkml:brush>
  </inkml:definitions>
  <inkml:trace contextRef="#ctx0" brushRef="#br0">0 0 24575,'0'0'0</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81"/>
    </inkml:context>
    <inkml:brush xml:id="br0">
      <inkml:brushProperty name="width" value="0.1" units="cm"/>
      <inkml:brushProperty name="height" value="0.1" units="cm"/>
    </inkml:brush>
  </inkml:definitions>
  <inkml:trace contextRef="#ctx0" brushRef="#br0">0 0 24575,'0'0'0</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4"/>
    </inkml:context>
    <inkml:brush xml:id="br0">
      <inkml:brushProperty name="width" value="0.1" units="cm"/>
      <inkml:brushProperty name="height" value="0.1" units="cm"/>
    </inkml:brush>
  </inkml:definitions>
  <inkml:trace contextRef="#ctx0" brushRef="#br0">0 0 24575,'0'0'0</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5"/>
    </inkml:context>
    <inkml:brush xml:id="br0">
      <inkml:brushProperty name="width" value="0.1" units="cm"/>
      <inkml:brushProperty name="height" value="0.1" units="cm"/>
    </inkml:brush>
  </inkml:definitions>
  <inkml:trace contextRef="#ctx0" brushRef="#br0">0 0 24575,'0'0'0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6"/>
    </inkml:context>
    <inkml:brush xml:id="br0">
      <inkml:brushProperty name="width" value="0.1" units="cm"/>
      <inkml:brushProperty name="height" value="0.1" units="cm"/>
    </inkml:brush>
  </inkml:definitions>
  <inkml:trace contextRef="#ctx0" brushRef="#br0">0 0 24575,'0'0'0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7"/>
    </inkml:context>
    <inkml:brush xml:id="br0">
      <inkml:brushProperty name="width" value="0.1" units="cm"/>
      <inkml:brushProperty name="height" value="0.1" units="cm"/>
    </inkml:brush>
  </inkml:definitions>
  <inkml:trace contextRef="#ctx0" brushRef="#br0">0 0 24575,'0'0'0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2.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8"/>
    </inkml:context>
    <inkml:brush xml:id="br0">
      <inkml:brushProperty name="width" value="0.1" units="cm"/>
      <inkml:brushProperty name="height" value="0.1" units="cm"/>
    </inkml:brush>
  </inkml:definitions>
  <inkml:trace contextRef="#ctx0" brushRef="#br0">0 0 24575,'0'0'0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9"/>
    </inkml:context>
    <inkml:brush xml:id="br0">
      <inkml:brushProperty name="width" value="0.1" units="cm"/>
      <inkml:brushProperty name="height" value="0.1" units="cm"/>
    </inkml:brush>
  </inkml:definitions>
  <inkml:trace contextRef="#ctx0" brushRef="#br0">0 0 24575,'0'0'0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0"/>
    </inkml:context>
    <inkml:brush xml:id="br0">
      <inkml:brushProperty name="width" value="0.1" units="cm"/>
      <inkml:brushProperty name="height" value="0.1" units="cm"/>
    </inkml:brush>
  </inkml:definitions>
  <inkml:trace contextRef="#ctx0" brushRef="#br0">0 0 24575,'0'0'0</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1"/>
    </inkml:context>
    <inkml:brush xml:id="br0">
      <inkml:brushProperty name="width" value="0.1" units="cm"/>
      <inkml:brushProperty name="height" value="0.1" units="cm"/>
    </inkml:brush>
  </inkml:definitions>
  <inkml:trace contextRef="#ctx0" brushRef="#br0">0 0 24575,'0'0'0</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2"/>
    </inkml:context>
    <inkml:brush xml:id="br0">
      <inkml:brushProperty name="width" value="0.1" units="cm"/>
      <inkml:brushProperty name="height" value="0.1" units="cm"/>
    </inkml:brush>
  </inkml:definitions>
  <inkml:trace contextRef="#ctx0" brushRef="#br0">0 0 24575,'0'0'0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3"/>
    </inkml:context>
    <inkml:brush xml:id="br0">
      <inkml:brushProperty name="width" value="0.1" units="cm"/>
      <inkml:brushProperty name="height" value="0.1" units="cm"/>
    </inkml:brush>
  </inkml:definitions>
  <inkml:trace contextRef="#ctx0" brushRef="#br0">0 0 24575,'0'0'0</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4"/>
    </inkml:context>
    <inkml:brush xml:id="br0">
      <inkml:brushProperty name="width" value="0.1" units="cm"/>
      <inkml:brushProperty name="height" value="0.1" units="cm"/>
    </inkml:brush>
  </inkml:definitions>
  <inkml:trace contextRef="#ctx0" brushRef="#br0">0 0 24575,'0'0'0</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5"/>
    </inkml:context>
    <inkml:brush xml:id="br0">
      <inkml:brushProperty name="width" value="0.1" units="cm"/>
      <inkml:brushProperty name="height" value="0.1" units="cm"/>
    </inkml:brush>
  </inkml:definitions>
  <inkml:trace contextRef="#ctx0" brushRef="#br0">0 0 24575,'0'0'0</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6"/>
    </inkml:context>
    <inkml:brush xml:id="br0">
      <inkml:brushProperty name="width" value="0.1" units="cm"/>
      <inkml:brushProperty name="height" value="0.1" units="cm"/>
    </inkml:brush>
  </inkml:definitions>
  <inkml:trace contextRef="#ctx0" brushRef="#br0">0 0 24575,'0'0'0</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7"/>
    </inkml:context>
    <inkml:brush xml:id="br0">
      <inkml:brushProperty name="width" value="0.1" units="cm"/>
      <inkml:brushProperty name="height" value="0.1" units="cm"/>
    </inkml:brush>
  </inkml:definitions>
  <inkml:trace contextRef="#ctx0" brushRef="#br0">0 0 24575,'0'0'0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4.2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8"/>
    </inkml:context>
    <inkml:brush xml:id="br0">
      <inkml:brushProperty name="width" value="0.1" units="cm"/>
      <inkml:brushProperty name="height" value="0.1" units="cm"/>
    </inkml:brush>
  </inkml:definitions>
  <inkml:trace contextRef="#ctx0" brushRef="#br0">0 0 24575,'0'0'0</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59"/>
    </inkml:context>
    <inkml:brush xml:id="br0">
      <inkml:brushProperty name="width" value="0.1" units="cm"/>
      <inkml:brushProperty name="height" value="0.1" units="cm"/>
    </inkml:brush>
  </inkml:definitions>
  <inkml:trace contextRef="#ctx0" brushRef="#br0">0 0 24575,'0'0'0</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0"/>
    </inkml:context>
    <inkml:brush xml:id="br0">
      <inkml:brushProperty name="width" value="0.1" units="cm"/>
      <inkml:brushProperty name="height" value="0.1" units="cm"/>
    </inkml:brush>
  </inkml:definitions>
  <inkml:trace contextRef="#ctx0" brushRef="#br0">0 0 24575,'0'0'0</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1"/>
    </inkml:context>
    <inkml:brush xml:id="br0">
      <inkml:brushProperty name="width" value="0.1" units="cm"/>
      <inkml:brushProperty name="height" value="0.1" units="cm"/>
    </inkml:brush>
  </inkml:definitions>
  <inkml:trace contextRef="#ctx0" brushRef="#br0">0 0 24575,'0'0'0</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2"/>
    </inkml:context>
    <inkml:brush xml:id="br0">
      <inkml:brushProperty name="width" value="0.1" units="cm"/>
      <inkml:brushProperty name="height" value="0.1" units="cm"/>
    </inkml:brush>
  </inkml:definitions>
  <inkml:trace contextRef="#ctx0" brushRef="#br0">0 0 24575,'0'0'0</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3"/>
    </inkml:context>
    <inkml:brush xml:id="br0">
      <inkml:brushProperty name="width" value="0.1" units="cm"/>
      <inkml:brushProperty name="height" value="0.1" units="cm"/>
    </inkml:brush>
  </inkml:definitions>
  <inkml:trace contextRef="#ctx0" brushRef="#br0">0 0 24575,'0'0'0</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4"/>
    </inkml:context>
    <inkml:brush xml:id="br0">
      <inkml:brushProperty name="width" value="0.1" units="cm"/>
      <inkml:brushProperty name="height" value="0.1" units="cm"/>
    </inkml:brush>
  </inkml:definitions>
  <inkml:trace contextRef="#ctx0" brushRef="#br0">0 0 24575,'0'0'0</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5"/>
    </inkml:context>
    <inkml:brush xml:id="br0">
      <inkml:brushProperty name="width" value="0.1" units="cm"/>
      <inkml:brushProperty name="height" value="0.1" units="cm"/>
    </inkml:brush>
  </inkml:definitions>
  <inkml:trace contextRef="#ctx0" brushRef="#br0">0 0 24575,'0'0'0</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6"/>
    </inkml:context>
    <inkml:brush xml:id="br0">
      <inkml:brushProperty name="width" value="0.1" units="cm"/>
      <inkml:brushProperty name="height" value="0.1" units="cm"/>
    </inkml:brush>
  </inkml:definitions>
  <inkml:trace contextRef="#ctx0" brushRef="#br0">0 0 24575,'0'0'0</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67"/>
    </inkml:context>
    <inkml:brush xml:id="br0">
      <inkml:brushProperty name="width" value="0.1" units="cm"/>
      <inkml:brushProperty name="height" value="0.1" units="cm"/>
    </inkml:brush>
  </inkml:definitions>
  <inkml:trace contextRef="#ctx0" brushRef="#br0">0 0 24575,'0'0'0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5.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2"/>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3"/>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7"/>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8"/>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19"/>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0"/>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1"/>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0"/>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41"/>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22"/>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7.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1"/>
    </inkml:context>
    <inkml:brush xml:id="br0">
      <inkml:brushProperty name="width" value="0.1" units="cm"/>
      <inkml:brushProperty name="height" value="0.1" units="cm"/>
    </inkml:brush>
  </inkml:definitions>
  <inkml:trace contextRef="#ctx0" brushRef="#br0">0 0 24575,'0'0'0</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2"/>
    </inkml:context>
    <inkml:brush xml:id="br0">
      <inkml:brushProperty name="width" value="0.1" units="cm"/>
      <inkml:brushProperty name="height" value="0.1" units="cm"/>
    </inkml:brush>
  </inkml:definitions>
  <inkml:trace contextRef="#ctx0" brushRef="#br0">0 0 24575,'0'0'0</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3"/>
    </inkml:context>
    <inkml:brush xml:id="br0">
      <inkml:brushProperty name="width" value="0.1" units="cm"/>
      <inkml:brushProperty name="height" value="0.1" units="cm"/>
    </inkml:brush>
  </inkml:definitions>
  <inkml:trace contextRef="#ctx0" brushRef="#br0">0 0 24575,'0'0'0</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4"/>
    </inkml:context>
    <inkml:brush xml:id="br0">
      <inkml:brushProperty name="width" value="0.1" units="cm"/>
      <inkml:brushProperty name="height" value="0.1" units="cm"/>
    </inkml:brush>
  </inkml:definitions>
  <inkml:trace contextRef="#ctx0" brushRef="#br0">0 0 24575,'0'0'0</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5"/>
    </inkml:context>
    <inkml:brush xml:id="br0">
      <inkml:brushProperty name="width" value="0.1" units="cm"/>
      <inkml:brushProperty name="height" value="0.1" units="cm"/>
    </inkml:brush>
  </inkml:definitions>
  <inkml:trace contextRef="#ctx0" brushRef="#br0">0 0 24575,'0'0'0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6"/>
    </inkml:context>
    <inkml:brush xml:id="br0">
      <inkml:brushProperty name="width" value="0.1" units="cm"/>
      <inkml:brushProperty name="height" value="0.1" units="cm"/>
    </inkml:brush>
  </inkml:definitions>
  <inkml:trace contextRef="#ctx0" brushRef="#br0">0 0 24575,'0'0'0</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7"/>
    </inkml:context>
    <inkml:brush xml:id="br0">
      <inkml:brushProperty name="width" value="0.1" units="cm"/>
      <inkml:brushProperty name="height" value="0.1" units="cm"/>
    </inkml:brush>
  </inkml:definitions>
  <inkml:trace contextRef="#ctx0" brushRef="#br0">0 0 24575,'0'0'0</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8"/>
    </inkml:context>
    <inkml:brush xml:id="br0">
      <inkml:brushProperty name="width" value="0.1" units="cm"/>
      <inkml:brushProperty name="height" value="0.1" units="cm"/>
    </inkml:brush>
  </inkml:definitions>
  <inkml:trace contextRef="#ctx0" brushRef="#br0">0 0 24575,'0'0'0</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39"/>
    </inkml:context>
    <inkml:brush xml:id="br0">
      <inkml:brushProperty name="width" value="0.1" units="cm"/>
      <inkml:brushProperty name="height" value="0.1" units="cm"/>
    </inkml:brush>
  </inkml:definitions>
  <inkml:trace contextRef="#ctx0" brushRef="#br0">0 0 24575,'0'0'0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2.6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8.8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3.7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4.51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5.9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7.1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8.3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09.76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2.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4.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5.6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3"/>
    </inkml:context>
    <inkml:brush xml:id="br0">
      <inkml:brushProperty name="width" value="0.1" units="cm"/>
      <inkml:brushProperty name="height" value="0.1" units="cm"/>
    </inkml:brush>
  </inkml:definitions>
  <inkml:trace contextRef="#ctx0" brushRef="#br0">0 0 24575,'0'0'0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9.9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7.0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8.6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19.8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1.0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2.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4.2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5.8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7.41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8.86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29.93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31.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31.1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9"/>
    </inkml:context>
    <inkml:brush xml:id="br0">
      <inkml:brushProperty name="width" value="0.1" units="cm"/>
      <inkml:brushProperty name="height" value="0.1" units="cm"/>
    </inkml:brush>
  </inkml:definitions>
  <inkml:trace contextRef="#ctx0" brushRef="#br0">0 0 24575,'0'0'0</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60"/>
    </inkml:context>
    <inkml:brush xml:id="br0">
      <inkml:brushProperty name="width" value="0.1" units="cm"/>
      <inkml:brushProperty name="height" value="0.1" units="cm"/>
    </inkml:brush>
  </inkml:definitions>
  <inkml:trace contextRef="#ctx0" brushRef="#br0">0 0 24575,'0'0'0</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5"/>
    </inkml:context>
    <inkml:brush xml:id="br0">
      <inkml:brushProperty name="width" value="0.1" units="cm"/>
      <inkml:brushProperty name="height" value="0.1" units="cm"/>
    </inkml:brush>
  </inkml:definitions>
  <inkml:trace contextRef="#ctx0" brushRef="#br0">0 0 24575,'0'0'0</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6"/>
    </inkml:context>
    <inkml:brush xml:id="br0">
      <inkml:brushProperty name="width" value="0.1" units="cm"/>
      <inkml:brushProperty name="height" value="0.1" units="cm"/>
    </inkml:brush>
  </inkml:definitions>
  <inkml:trace contextRef="#ctx0" brushRef="#br0">0 0 24575,'0'0'0</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7"/>
    </inkml:context>
    <inkml:brush xml:id="br0">
      <inkml:brushProperty name="width" value="0.1" units="cm"/>
      <inkml:brushProperty name="height" value="0.1" units="cm"/>
    </inkml:brush>
  </inkml:definitions>
  <inkml:trace contextRef="#ctx0" brushRef="#br0">0 0 24575,'0'0'0</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8"/>
    </inkml:context>
    <inkml:brush xml:id="br0">
      <inkml:brushProperty name="width" value="0.1" units="cm"/>
      <inkml:brushProperty name="height" value="0.1" units="cm"/>
    </inkml:brush>
  </inkml:definitions>
  <inkml:trace contextRef="#ctx0" brushRef="#br0">0 0 24575,'0'0'0</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9"/>
    </inkml:context>
    <inkml:brush xml:id="br0">
      <inkml:brushProperty name="width" value="0.1" units="cm"/>
      <inkml:brushProperty name="height" value="0.1" units="cm"/>
    </inkml:brush>
  </inkml:definitions>
  <inkml:trace contextRef="#ctx0" brushRef="#br0">0 0 24575,'0'0'0</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0"/>
    </inkml:context>
    <inkml:brush xml:id="br0">
      <inkml:brushProperty name="width" value="0.1" units="cm"/>
      <inkml:brushProperty name="height" value="0.1" units="cm"/>
    </inkml:brush>
  </inkml:definitions>
  <inkml:trace contextRef="#ctx0" brushRef="#br0">0 0 24575,'0'0'0</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1"/>
    </inkml:context>
    <inkml:brush xml:id="br0">
      <inkml:brushProperty name="width" value="0.1" units="cm"/>
      <inkml:brushProperty name="height" value="0.1" units="cm"/>
    </inkml:brush>
  </inkml:definitions>
  <inkml:trace contextRef="#ctx0" brushRef="#br0">0 0 24575,'0'0'0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9"/>
    </inkml:context>
    <inkml:brush xml:id="br0">
      <inkml:brushProperty name="width" value="0.1" units="cm"/>
      <inkml:brushProperty name="height" value="0.1" units="cm"/>
    </inkml:brush>
  </inkml:definitions>
  <inkml:trace contextRef="#ctx0" brushRef="#br0">0 0 24575,'0'0'0</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2"/>
    </inkml:context>
    <inkml:brush xml:id="br0">
      <inkml:brushProperty name="width" value="0.1" units="cm"/>
      <inkml:brushProperty name="height" value="0.1" units="cm"/>
    </inkml:brush>
  </inkml:definitions>
  <inkml:trace contextRef="#ctx0" brushRef="#br0">0 0 24575,'0'0'0</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3"/>
    </inkml:context>
    <inkml:brush xml:id="br0">
      <inkml:brushProperty name="width" value="0.1" units="cm"/>
      <inkml:brushProperty name="height" value="0.1" units="cm"/>
    </inkml:brush>
  </inkml:definitions>
  <inkml:trace contextRef="#ctx0" brushRef="#br0">0 0 24575,'0'0'0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4"/>
    </inkml:context>
    <inkml:brush xml:id="br0">
      <inkml:brushProperty name="width" value="0.1" units="cm"/>
      <inkml:brushProperty name="height" value="0.1" units="cm"/>
    </inkml:brush>
  </inkml:definitions>
  <inkml:trace contextRef="#ctx0" brushRef="#br0">0 0 24575,'0'0'0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5"/>
    </inkml:context>
    <inkml:brush xml:id="br0">
      <inkml:brushProperty name="width" value="0.1" units="cm"/>
      <inkml:brushProperty name="height" value="0.1" units="cm"/>
    </inkml:brush>
  </inkml:definitions>
  <inkml:trace contextRef="#ctx0" brushRef="#br0">0 0 24575,'0'0'0</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6"/>
    </inkml:context>
    <inkml:brush xml:id="br0">
      <inkml:brushProperty name="width" value="0.1" units="cm"/>
      <inkml:brushProperty name="height" value="0.1" units="cm"/>
    </inkml:brush>
  </inkml:definitions>
  <inkml:trace contextRef="#ctx0" brushRef="#br0">0 0 24575,'0'0'0</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7"/>
    </inkml:context>
    <inkml:brush xml:id="br0">
      <inkml:brushProperty name="width" value="0.1" units="cm"/>
      <inkml:brushProperty name="height" value="0.1" units="cm"/>
    </inkml:brush>
  </inkml:definitions>
  <inkml:trace contextRef="#ctx0" brushRef="#br0">0 0 24575,'0'0'0</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8"/>
    </inkml:context>
    <inkml:brush xml:id="br0">
      <inkml:brushProperty name="width" value="0.1" units="cm"/>
      <inkml:brushProperty name="height" value="0.1" units="cm"/>
    </inkml:brush>
  </inkml:definitions>
  <inkml:trace contextRef="#ctx0" brushRef="#br0">0 0 24575,'0'0'0</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1"/>
    </inkml:context>
    <inkml:brush xml:id="br0">
      <inkml:brushProperty name="width" value="0.1" units="cm"/>
      <inkml:brushProperty name="height" value="0.1" units="cm"/>
    </inkml:brush>
  </inkml:definitions>
  <inkml:trace contextRef="#ctx0" brushRef="#br0">0 0 24575,'0'0'0</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2"/>
    </inkml:context>
    <inkml:brush xml:id="br0">
      <inkml:brushProperty name="width" value="0.1" units="cm"/>
      <inkml:brushProperty name="height" value="0.1" units="cm"/>
    </inkml:brush>
  </inkml:definitions>
  <inkml:trace contextRef="#ctx0" brushRef="#br0">0 0 24575,'0'0'0</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3"/>
    </inkml:context>
    <inkml:brush xml:id="br0">
      <inkml:brushProperty name="width" value="0.1" units="cm"/>
      <inkml:brushProperty name="height" value="0.1" units="cm"/>
    </inkml:brush>
  </inkml:definitions>
  <inkml:trace contextRef="#ctx0" brushRef="#br0">0 0 24575,'0'0'0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60"/>
    </inkml:context>
    <inkml:brush xml:id="br0">
      <inkml:brushProperty name="width" value="0.1" units="cm"/>
      <inkml:brushProperty name="height" value="0.1" units="cm"/>
    </inkml:brush>
  </inkml:definitions>
  <inkml:trace contextRef="#ctx0" brushRef="#br0">0 0 24575,'0'0'0</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4"/>
    </inkml:context>
    <inkml:brush xml:id="br0">
      <inkml:brushProperty name="width" value="0.1" units="cm"/>
      <inkml:brushProperty name="height" value="0.1" units="cm"/>
    </inkml:brush>
  </inkml:definitions>
  <inkml:trace contextRef="#ctx0" brushRef="#br0">0 0 24575,'0'0'0</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5"/>
    </inkml:context>
    <inkml:brush xml:id="br0">
      <inkml:brushProperty name="width" value="0.1" units="cm"/>
      <inkml:brushProperty name="height" value="0.1" units="cm"/>
    </inkml:brush>
  </inkml:definitions>
  <inkml:trace contextRef="#ctx0" brushRef="#br0">0 0 24575,'0'0'0</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6"/>
    </inkml:context>
    <inkml:brush xml:id="br0">
      <inkml:brushProperty name="width" value="0.1" units="cm"/>
      <inkml:brushProperty name="height" value="0.1" units="cm"/>
    </inkml:brush>
  </inkml:definitions>
  <inkml:trace contextRef="#ctx0" brushRef="#br0">0 0 24575,'0'0'0</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7"/>
    </inkml:context>
    <inkml:brush xml:id="br0">
      <inkml:brushProperty name="width" value="0.1" units="cm"/>
      <inkml:brushProperty name="height" value="0.1" units="cm"/>
    </inkml:brush>
  </inkml:definitions>
  <inkml:trace contextRef="#ctx0" brushRef="#br0">0 0 24575,'0'0'0</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8"/>
    </inkml:context>
    <inkml:brush xml:id="br0">
      <inkml:brushProperty name="width" value="0.1" units="cm"/>
      <inkml:brushProperty name="height" value="0.1" units="cm"/>
    </inkml:brush>
  </inkml:definitions>
  <inkml:trace contextRef="#ctx0" brushRef="#br0">0 0 24575,'0'0'0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9"/>
    </inkml:context>
    <inkml:brush xml:id="br0">
      <inkml:brushProperty name="width" value="0.1" units="cm"/>
      <inkml:brushProperty name="height" value="0.1" units="cm"/>
    </inkml:brush>
  </inkml:definitions>
  <inkml:trace contextRef="#ctx0" brushRef="#br0">0 0 24575,'0'0'0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0"/>
    </inkml:context>
    <inkml:brush xml:id="br0">
      <inkml:brushProperty name="width" value="0.1" units="cm"/>
      <inkml:brushProperty name="height" value="0.1" units="cm"/>
    </inkml:brush>
  </inkml:definitions>
  <inkml:trace contextRef="#ctx0" brushRef="#br0">0 0 24575,'0'0'0</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1"/>
    </inkml:context>
    <inkml:brush xml:id="br0">
      <inkml:brushProperty name="width" value="0.1" units="cm"/>
      <inkml:brushProperty name="height" value="0.1" units="cm"/>
    </inkml:brush>
  </inkml:definitions>
  <inkml:trace contextRef="#ctx0" brushRef="#br0">0 0 24575,'0'0'0</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2"/>
    </inkml:context>
    <inkml:brush xml:id="br0">
      <inkml:brushProperty name="width" value="0.1" units="cm"/>
      <inkml:brushProperty name="height" value="0.1" units="cm"/>
    </inkml:brush>
  </inkml:definitions>
  <inkml:trace contextRef="#ctx0" brushRef="#br0">0 0 24575,'0'0'0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3"/>
    </inkml:context>
    <inkml:brush xml:id="br0">
      <inkml:brushProperty name="width" value="0.1" units="cm"/>
      <inkml:brushProperty name="height" value="0.1" units="cm"/>
    </inkml:brush>
  </inkml:definitions>
  <inkml:trace contextRef="#ctx0" brushRef="#br0">0 0 24575,'0'0'0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5"/>
    </inkml:context>
    <inkml:brush xml:id="br0">
      <inkml:brushProperty name="width" value="0.1" units="cm"/>
      <inkml:brushProperty name="height" value="0.1" units="cm"/>
    </inkml:brush>
  </inkml:definitions>
  <inkml:trace contextRef="#ctx0" brushRef="#br0">0 0 24575,'0'0'0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4"/>
    </inkml:context>
    <inkml:brush xml:id="br0">
      <inkml:brushProperty name="width" value="0.1" units="cm"/>
      <inkml:brushProperty name="height" value="0.1" units="cm"/>
    </inkml:brush>
  </inkml:definitions>
  <inkml:trace contextRef="#ctx0" brushRef="#br0">0 0 24575,'0'0'0</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5"/>
    </inkml:context>
    <inkml:brush xml:id="br0">
      <inkml:brushProperty name="width" value="0.1" units="cm"/>
      <inkml:brushProperty name="height" value="0.1" units="cm"/>
    </inkml:brush>
  </inkml:definitions>
  <inkml:trace contextRef="#ctx0" brushRef="#br0">0 0 24575,'0'0'0</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6"/>
    </inkml:context>
    <inkml:brush xml:id="br0">
      <inkml:brushProperty name="width" value="0.1" units="cm"/>
      <inkml:brushProperty name="height" value="0.1" units="cm"/>
    </inkml:brush>
  </inkml:definitions>
  <inkml:trace contextRef="#ctx0" brushRef="#br0">0 0 24575,'0'0'0</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7"/>
    </inkml:context>
    <inkml:brush xml:id="br0">
      <inkml:brushProperty name="width" value="0.1" units="cm"/>
      <inkml:brushProperty name="height" value="0.1" units="cm"/>
    </inkml:brush>
  </inkml:definitions>
  <inkml:trace contextRef="#ctx0" brushRef="#br0">0 0 24575,'0'0'0</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8"/>
    </inkml:context>
    <inkml:brush xml:id="br0">
      <inkml:brushProperty name="width" value="0.1" units="cm"/>
      <inkml:brushProperty name="height" value="0.1" units="cm"/>
    </inkml:brush>
  </inkml:definitions>
  <inkml:trace contextRef="#ctx0" brushRef="#br0">0 0 24575,'0'0'0</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39"/>
    </inkml:context>
    <inkml:brush xml:id="br0">
      <inkml:brushProperty name="width" value="0.1" units="cm"/>
      <inkml:brushProperty name="height" value="0.1" units="cm"/>
    </inkml:brush>
  </inkml:definitions>
  <inkml:trace contextRef="#ctx0" brushRef="#br0">0 0 24575,'0'0'0</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0"/>
    </inkml:context>
    <inkml:brush xml:id="br0">
      <inkml:brushProperty name="width" value="0.1" units="cm"/>
      <inkml:brushProperty name="height" value="0.1" units="cm"/>
    </inkml:brush>
  </inkml:definitions>
  <inkml:trace contextRef="#ctx0" brushRef="#br0">0 0 24575,'0'0'0</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1"/>
    </inkml:context>
    <inkml:brush xml:id="br0">
      <inkml:brushProperty name="width" value="0.1" units="cm"/>
      <inkml:brushProperty name="height" value="0.1" units="cm"/>
    </inkml:brush>
  </inkml:definitions>
  <inkml:trace contextRef="#ctx0" brushRef="#br0">0 0 24575,'0'0'0</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2"/>
    </inkml:context>
    <inkml:brush xml:id="br0">
      <inkml:brushProperty name="width" value="0.1" units="cm"/>
      <inkml:brushProperty name="height" value="0.1" units="cm"/>
    </inkml:brush>
  </inkml:definitions>
  <inkml:trace contextRef="#ctx0" brushRef="#br0">0 0 24575,'0'0'0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3"/>
    </inkml:context>
    <inkml:brush xml:id="br0">
      <inkml:brushProperty name="width" value="0.1" units="cm"/>
      <inkml:brushProperty name="height" value="0.1" units="cm"/>
    </inkml:brush>
  </inkml:definitions>
  <inkml:trace contextRef="#ctx0" brushRef="#br0">0 0 24575,'0'0'0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6"/>
    </inkml:context>
    <inkml:brush xml:id="br0">
      <inkml:brushProperty name="width" value="0.1" units="cm"/>
      <inkml:brushProperty name="height" value="0.1" units="cm"/>
    </inkml:brush>
  </inkml:definitions>
  <inkml:trace contextRef="#ctx0" brushRef="#br0">0 0 24575,'0'0'0</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4"/>
    </inkml:context>
    <inkml:brush xml:id="br0">
      <inkml:brushProperty name="width" value="0.1" units="cm"/>
      <inkml:brushProperty name="height" value="0.1" units="cm"/>
    </inkml:brush>
  </inkml:definitions>
  <inkml:trace contextRef="#ctx0" brushRef="#br0">0 0 24575,'0'0'0</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7"/>
    </inkml:context>
    <inkml:brush xml:id="br0">
      <inkml:brushProperty name="width" value="0.1" units="cm"/>
      <inkml:brushProperty name="height" value="0.1" units="cm"/>
    </inkml:brush>
  </inkml:definitions>
  <inkml:trace contextRef="#ctx0" brushRef="#br0">0 0 24575,'0'0'0</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8"/>
    </inkml:context>
    <inkml:brush xml:id="br0">
      <inkml:brushProperty name="width" value="0.1" units="cm"/>
      <inkml:brushProperty name="height" value="0.1" units="cm"/>
    </inkml:brush>
  </inkml:definitions>
  <inkml:trace contextRef="#ctx0" brushRef="#br0">0 0 24575,'0'0'0</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09"/>
    </inkml:context>
    <inkml:brush xml:id="br0">
      <inkml:brushProperty name="width" value="0.1" units="cm"/>
      <inkml:brushProperty name="height" value="0.1" units="cm"/>
    </inkml:brush>
  </inkml:definitions>
  <inkml:trace contextRef="#ctx0" brushRef="#br0">0 0 24575,'0'0'0</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0"/>
    </inkml:context>
    <inkml:brush xml:id="br0">
      <inkml:brushProperty name="width" value="0.1" units="cm"/>
      <inkml:brushProperty name="height" value="0.1" units="cm"/>
    </inkml:brush>
  </inkml:definitions>
  <inkml:trace contextRef="#ctx0" brushRef="#br0">0 0 24575,'0'0'0</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1"/>
    </inkml:context>
    <inkml:brush xml:id="br0">
      <inkml:brushProperty name="width" value="0.1" units="cm"/>
      <inkml:brushProperty name="height" value="0.1" units="cm"/>
    </inkml:brush>
  </inkml:definitions>
  <inkml:trace contextRef="#ctx0" brushRef="#br0">0 0 24575,'0'0'0</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2"/>
    </inkml:context>
    <inkml:brush xml:id="br0">
      <inkml:brushProperty name="width" value="0.1" units="cm"/>
      <inkml:brushProperty name="height" value="0.1" units="cm"/>
    </inkml:brush>
  </inkml:definitions>
  <inkml:trace contextRef="#ctx0" brushRef="#br0">0 0 24575,'0'0'0</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3"/>
    </inkml:context>
    <inkml:brush xml:id="br0">
      <inkml:brushProperty name="width" value="0.1" units="cm"/>
      <inkml:brushProperty name="height" value="0.1" units="cm"/>
    </inkml:brush>
  </inkml:definitions>
  <inkml:trace contextRef="#ctx0" brushRef="#br0">0 0 24575,'0'0'0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4"/>
    </inkml:context>
    <inkml:brush xml:id="br0">
      <inkml:brushProperty name="width" value="0.1" units="cm"/>
      <inkml:brushProperty name="height" value="0.1" units="cm"/>
    </inkml:brush>
  </inkml:definitions>
  <inkml:trace contextRef="#ctx0" brushRef="#br0">0 0 24575,'0'0'0</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5"/>
    </inkml:context>
    <inkml:brush xml:id="br0">
      <inkml:brushProperty name="width" value="0.1" units="cm"/>
      <inkml:brushProperty name="height" value="0.1" units="cm"/>
    </inkml:brush>
  </inkml:definitions>
  <inkml:trace contextRef="#ctx0" brushRef="#br0">0 0 24575,'0'0'0</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16"/>
    </inkml:context>
    <inkml:brush xml:id="br0">
      <inkml:brushProperty name="width" value="0.1" units="cm"/>
      <inkml:brushProperty name="height" value="0.1" units="cm"/>
    </inkml:brush>
  </inkml:definitions>
  <inkml:trace contextRef="#ctx0" brushRef="#br0">0 0 24575,'0'0'0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8"/>
    </inkml:context>
    <inkml:brush xml:id="br0">
      <inkml:brushProperty name="width" value="0.1" units="cm"/>
      <inkml:brushProperty name="height" value="0.1" units="cm"/>
    </inkml:brush>
  </inkml:definitions>
  <inkml:trace contextRef="#ctx0" brushRef="#br0">0 0 24575,'0'0'0</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8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49"/>
    </inkml:context>
    <inkml:brush xml:id="br0">
      <inkml:brushProperty name="width" value="0.1" units="cm"/>
      <inkml:brushProperty name="height" value="0.1" units="cm"/>
    </inkml:brush>
  </inkml:definitions>
  <inkml:trace contextRef="#ctx0" brushRef="#br0">0 0 24575,'0'0'0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69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0"/>
    </inkml:context>
    <inkml:brush xml:id="br0">
      <inkml:brushProperty name="width" value="0.1" units="cm"/>
      <inkml:brushProperty name="height" value="0.1" units="cm"/>
    </inkml:brush>
  </inkml:definitions>
  <inkml:trace contextRef="#ctx0" brushRef="#br0">0 0 24575,'0'0'0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4:58.70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9"/>
    </inkml:context>
    <inkml:brush xml:id="br0">
      <inkml:brushProperty name="width" value="0.1" units="cm"/>
      <inkml:brushProperty name="height" value="0.1" units="cm"/>
    </inkml:brush>
  </inkml:definitions>
  <inkml:trace contextRef="#ctx0" brushRef="#br0">0 0 24575,'0'0'0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20"/>
    </inkml:context>
    <inkml:brush xml:id="br0">
      <inkml:brushProperty name="width" value="0.1" units="cm"/>
      <inkml:brushProperty name="height" value="0.1" units="cm"/>
    </inkml:brush>
  </inkml:definitions>
  <inkml:trace contextRef="#ctx0" brushRef="#br0">0 0 24575,'0'0'0</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5"/>
    </inkml:context>
    <inkml:brush xml:id="br0">
      <inkml:brushProperty name="width" value="0.1" units="cm"/>
      <inkml:brushProperty name="height" value="0.1" units="cm"/>
    </inkml:brush>
  </inkml:definitions>
  <inkml:trace contextRef="#ctx0" brushRef="#br0">0 0 24575,'0'0'0</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6"/>
    </inkml:context>
    <inkml:brush xml:id="br0">
      <inkml:brushProperty name="width" value="0.1" units="cm"/>
      <inkml:brushProperty name="height" value="0.1" units="cm"/>
    </inkml:brush>
  </inkml:definitions>
  <inkml:trace contextRef="#ctx0" brushRef="#br0">0 0 24575,'0'0'0</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7"/>
    </inkml:context>
    <inkml:brush xml:id="br0">
      <inkml:brushProperty name="width" value="0.1" units="cm"/>
      <inkml:brushProperty name="height" value="0.1" units="cm"/>
    </inkml:brush>
  </inkml:definitions>
  <inkml:trace contextRef="#ctx0" brushRef="#br0">0 0 24575,'0'0'0</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8"/>
    </inkml:context>
    <inkml:brush xml:id="br0">
      <inkml:brushProperty name="width" value="0.1" units="cm"/>
      <inkml:brushProperty name="height" value="0.1" units="cm"/>
    </inkml:brush>
  </inkml:definitions>
  <inkml:trace contextRef="#ctx0" brushRef="#br0">0 0 24575,'0'0'0</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9"/>
    </inkml:context>
    <inkml:brush xml:id="br0">
      <inkml:brushProperty name="width" value="0.1" units="cm"/>
      <inkml:brushProperty name="height" value="0.1" units="cm"/>
    </inkml:brush>
  </inkml:definitions>
  <inkml:trace contextRef="#ctx0" brushRef="#br0">0 0 24575,'0'0'0</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0"/>
    </inkml:context>
    <inkml:brush xml:id="br0">
      <inkml:brushProperty name="width" value="0.1" units="cm"/>
      <inkml:brushProperty name="height" value="0.1" units="cm"/>
    </inkml:brush>
  </inkml:definitions>
  <inkml:trace contextRef="#ctx0" brushRef="#br0">0 0 24575,'0'0'0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2:47.774"/>
    </inkml:context>
    <inkml:brush xml:id="br0">
      <inkml:brushProperty name="width" value="0.1" units="cm"/>
      <inkml:brushProperty name="height" value="0.1" units="cm"/>
    </inkml:brush>
  </inkml:definitions>
  <inkml:trace contextRef="#ctx0" brushRef="#br0">0 0 24575,'0'0'0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1"/>
    </inkml:context>
    <inkml:brush xml:id="br0">
      <inkml:brushProperty name="width" value="0.1" units="cm"/>
      <inkml:brushProperty name="height" value="0.1" units="cm"/>
    </inkml:brush>
  </inkml:definitions>
  <inkml:trace contextRef="#ctx0" brushRef="#br0">0 0 24575,'0'0'0</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1"/>
    </inkml:context>
    <inkml:brush xml:id="br0">
      <inkml:brushProperty name="width" value="0.1" units="cm"/>
      <inkml:brushProperty name="height" value="0.1" units="cm"/>
    </inkml:brush>
  </inkml:definitions>
  <inkml:trace contextRef="#ctx0" brushRef="#br0">0 0 24575,'0'0'0</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2"/>
    </inkml:context>
    <inkml:brush xml:id="br0">
      <inkml:brushProperty name="width" value="0.1" units="cm"/>
      <inkml:brushProperty name="height" value="0.1" units="cm"/>
    </inkml:brush>
  </inkml:definitions>
  <inkml:trace contextRef="#ctx0" brushRef="#br0">0 0 24575,'0'0'0</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3"/>
    </inkml:context>
    <inkml:brush xml:id="br0">
      <inkml:brushProperty name="width" value="0.1" units="cm"/>
      <inkml:brushProperty name="height" value="0.1" units="cm"/>
    </inkml:brush>
  </inkml:definitions>
  <inkml:trace contextRef="#ctx0" brushRef="#br0">0 0 24575,'0'0'0</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4"/>
    </inkml:context>
    <inkml:brush xml:id="br0">
      <inkml:brushProperty name="width" value="0.1" units="cm"/>
      <inkml:brushProperty name="height" value="0.1" units="cm"/>
    </inkml:brush>
  </inkml:definitions>
  <inkml:trace contextRef="#ctx0" brushRef="#br0">0 0 24575,'0'0'0</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5"/>
    </inkml:context>
    <inkml:brush xml:id="br0">
      <inkml:brushProperty name="width" value="0.1" units="cm"/>
      <inkml:brushProperty name="height" value="0.1" units="cm"/>
    </inkml:brush>
  </inkml:definitions>
  <inkml:trace contextRef="#ctx0" brushRef="#br0">0 0 24575,'0'0'0</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6"/>
    </inkml:context>
    <inkml:brush xml:id="br0">
      <inkml:brushProperty name="width" value="0.1" units="cm"/>
      <inkml:brushProperty name="height" value="0.1" units="cm"/>
    </inkml:brush>
  </inkml:definitions>
  <inkml:trace contextRef="#ctx0" brushRef="#br0">0 0 24575,'0'0'0</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7"/>
    </inkml:context>
    <inkml:brush xml:id="br0">
      <inkml:brushProperty name="width" value="0.1" units="cm"/>
      <inkml:brushProperty name="height" value="0.1" units="cm"/>
    </inkml:brush>
  </inkml:definitions>
  <inkml:trace contextRef="#ctx0" brushRef="#br0">0 0 24575,'0'0'0</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18"/>
    </inkml:context>
    <inkml:brush xml:id="br0">
      <inkml:brushProperty name="width" value="0.1" units="cm"/>
      <inkml:brushProperty name="height" value="0.1" units="cm"/>
    </inkml:brush>
  </inkml:definitions>
  <inkml:trace contextRef="#ctx0" brushRef="#br0">0 0 24575,'0'0'0</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1"/>
    </inkml:context>
    <inkml:brush xml:id="br0">
      <inkml:brushProperty name="width" value="0.1" units="cm"/>
      <inkml:brushProperty name="height" value="0.1" units="cm"/>
    </inkml:brush>
  </inkml:definitions>
  <inkml:trace contextRef="#ctx0" brushRef="#br0">0 0 24575,'0'0'0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2"/>
    </inkml:context>
    <inkml:brush xml:id="br0">
      <inkml:brushProperty name="width" value="0.1" units="cm"/>
      <inkml:brushProperty name="height" value="0.1" units="cm"/>
    </inkml:brush>
  </inkml:definitions>
  <inkml:trace contextRef="#ctx0" brushRef="#br0">0 0 24575,'0'0'0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2"/>
    </inkml:context>
    <inkml:brush xml:id="br0">
      <inkml:brushProperty name="width" value="0.1" units="cm"/>
      <inkml:brushProperty name="height" value="0.1" units="cm"/>
    </inkml:brush>
  </inkml:definitions>
  <inkml:trace contextRef="#ctx0" brushRef="#br0">0 0 24575,'0'0'0</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3"/>
    </inkml:context>
    <inkml:brush xml:id="br0">
      <inkml:brushProperty name="width" value="0.1" units="cm"/>
      <inkml:brushProperty name="height" value="0.1" units="cm"/>
    </inkml:brush>
  </inkml:definitions>
  <inkml:trace contextRef="#ctx0" brushRef="#br0">0 0 24575,'0'0'0</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4"/>
    </inkml:context>
    <inkml:brush xml:id="br0">
      <inkml:brushProperty name="width" value="0.1" units="cm"/>
      <inkml:brushProperty name="height" value="0.1" units="cm"/>
    </inkml:brush>
  </inkml:definitions>
  <inkml:trace contextRef="#ctx0" brushRef="#br0">0 0 24575,'0'0'0</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5"/>
    </inkml:context>
    <inkml:brush xml:id="br0">
      <inkml:brushProperty name="width" value="0.1" units="cm"/>
      <inkml:brushProperty name="height" value="0.1" units="cm"/>
    </inkml:brush>
  </inkml:definitions>
  <inkml:trace contextRef="#ctx0" brushRef="#br0">0 0 24575,'0'0'0</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6"/>
    </inkml:context>
    <inkml:brush xml:id="br0">
      <inkml:brushProperty name="width" value="0.1" units="cm"/>
      <inkml:brushProperty name="height" value="0.1" units="cm"/>
    </inkml:brush>
  </inkml:definitions>
  <inkml:trace contextRef="#ctx0" brushRef="#br0">0 0 24575,'0'0'0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7"/>
    </inkml:context>
    <inkml:brush xml:id="br0">
      <inkml:brushProperty name="width" value="0.1" units="cm"/>
      <inkml:brushProperty name="height" value="0.1" units="cm"/>
    </inkml:brush>
  </inkml:definitions>
  <inkml:trace contextRef="#ctx0" brushRef="#br0">0 0 24575,'0'0'0</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8"/>
    </inkml:context>
    <inkml:brush xml:id="br0">
      <inkml:brushProperty name="width" value="0.1" units="cm"/>
      <inkml:brushProperty name="height" value="0.1" units="cm"/>
    </inkml:brush>
  </inkml:definitions>
  <inkml:trace contextRef="#ctx0" brushRef="#br0">0 0 24575,'0'0'0</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9"/>
    </inkml:context>
    <inkml:brush xml:id="br0">
      <inkml:brushProperty name="width" value="0.1" units="cm"/>
      <inkml:brushProperty name="height" value="0.1" units="cm"/>
    </inkml:brush>
  </inkml:definitions>
  <inkml:trace contextRef="#ctx0" brushRef="#br0">0 0 24575,'0'0'0</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0"/>
    </inkml:context>
    <inkml:brush xml:id="br0">
      <inkml:brushProperty name="width" value="0.1" units="cm"/>
      <inkml:brushProperty name="height" value="0.1" units="cm"/>
    </inkml:brush>
  </inkml:definitions>
  <inkml:trace contextRef="#ctx0" brushRef="#br0">0 0 24575,'0'0'0</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1"/>
    </inkml:context>
    <inkml:brush xml:id="br0">
      <inkml:brushProperty name="width" value="0.1" units="cm"/>
      <inkml:brushProperty name="height" value="0.1" units="cm"/>
    </inkml:brush>
  </inkml:definitions>
  <inkml:trace contextRef="#ctx0" brushRef="#br0">0 0 24575,'0'0'0</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2"/>
    </inkml:context>
    <inkml:brush xml:id="br0">
      <inkml:brushProperty name="width" value="0.1" units="cm"/>
      <inkml:brushProperty name="height" value="0.1" units="cm"/>
    </inkml:brush>
  </inkml:definitions>
  <inkml:trace contextRef="#ctx0" brushRef="#br0">0 0 24575,'0'0'0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3"/>
    </inkml:context>
    <inkml:brush xml:id="br0">
      <inkml:brushProperty name="width" value="0.1" units="cm"/>
      <inkml:brushProperty name="height" value="0.1" units="cm"/>
    </inkml:brush>
  </inkml:definitions>
  <inkml:trace contextRef="#ctx0" brushRef="#br0">0 0 24575,'0'0'0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3"/>
    </inkml:context>
    <inkml:brush xml:id="br0">
      <inkml:brushProperty name="width" value="0.1" units="cm"/>
      <inkml:brushProperty name="height" value="0.1" units="cm"/>
    </inkml:brush>
  </inkml:definitions>
  <inkml:trace contextRef="#ctx0" brushRef="#br0">0 0 24575,'0'0'0</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4"/>
    </inkml:context>
    <inkml:brush xml:id="br0">
      <inkml:brushProperty name="width" value="0.1" units="cm"/>
      <inkml:brushProperty name="height" value="0.1" units="cm"/>
    </inkml:brush>
  </inkml:definitions>
  <inkml:trace contextRef="#ctx0" brushRef="#br0">0 0 24575,'0'0'0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5"/>
    </inkml:context>
    <inkml:brush xml:id="br0">
      <inkml:brushProperty name="width" value="0.1" units="cm"/>
      <inkml:brushProperty name="height" value="0.1" units="cm"/>
    </inkml:brush>
  </inkml:definitions>
  <inkml:trace contextRef="#ctx0" brushRef="#br0">0 0 24575,'0'0'0</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6"/>
    </inkml:context>
    <inkml:brush xml:id="br0">
      <inkml:brushProperty name="width" value="0.1" units="cm"/>
      <inkml:brushProperty name="height" value="0.1" units="cm"/>
    </inkml:brush>
  </inkml:definitions>
  <inkml:trace contextRef="#ctx0" brushRef="#br0">0 0 24575,'0'0'0</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7"/>
    </inkml:context>
    <inkml:brush xml:id="br0">
      <inkml:brushProperty name="width" value="0.1" units="cm"/>
      <inkml:brushProperty name="height" value="0.1" units="cm"/>
    </inkml:brush>
  </inkml:definitions>
  <inkml:trace contextRef="#ctx0" brushRef="#br0">0 0 24575,'0'0'0</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8"/>
    </inkml:context>
    <inkml:brush xml:id="br0">
      <inkml:brushProperty name="width" value="0.1" units="cm"/>
      <inkml:brushProperty name="height" value="0.1" units="cm"/>
    </inkml:brush>
  </inkml:definitions>
  <inkml:trace contextRef="#ctx0" brushRef="#br0">0 0 24575,'0'0'0</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99"/>
    </inkml:context>
    <inkml:brush xml:id="br0">
      <inkml:brushProperty name="width" value="0.1" units="cm"/>
      <inkml:brushProperty name="height" value="0.1" units="cm"/>
    </inkml:brush>
  </inkml:definitions>
  <inkml:trace contextRef="#ctx0" brushRef="#br0">0 0 24575,'0'0'0</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0"/>
    </inkml:context>
    <inkml:brush xml:id="br0">
      <inkml:brushProperty name="width" value="0.1" units="cm"/>
      <inkml:brushProperty name="height" value="0.1" units="cm"/>
    </inkml:brush>
  </inkml:definitions>
  <inkml:trace contextRef="#ctx0" brushRef="#br0">0 0 24575,'0'0'0</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1"/>
    </inkml:context>
    <inkml:brush xml:id="br0">
      <inkml:brushProperty name="width" value="0.1" units="cm"/>
      <inkml:brushProperty name="height" value="0.1" units="cm"/>
    </inkml:brush>
  </inkml:definitions>
  <inkml:trace contextRef="#ctx0" brushRef="#br0">0 0 24575,'0'0'0</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2"/>
    </inkml:context>
    <inkml:brush xml:id="br0">
      <inkml:brushProperty name="width" value="0.1" units="cm"/>
      <inkml:brushProperty name="height" value="0.1" units="cm"/>
    </inkml:brush>
  </inkml:definitions>
  <inkml:trace contextRef="#ctx0" brushRef="#br0">0 0 24575,'0'0'0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4"/>
    </inkml:context>
    <inkml:brush xml:id="br0">
      <inkml:brushProperty name="width" value="0.1" units="cm"/>
      <inkml:brushProperty name="height" value="0.1" units="cm"/>
    </inkml:brush>
  </inkml:definitions>
  <inkml:trace contextRef="#ctx0" brushRef="#br0">0 0 24575,'0'0'0</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3"/>
    </inkml:context>
    <inkml:brush xml:id="br0">
      <inkml:brushProperty name="width" value="0.1" units="cm"/>
      <inkml:brushProperty name="height" value="0.1" units="cm"/>
    </inkml:brush>
  </inkml:definitions>
  <inkml:trace contextRef="#ctx0" brushRef="#br0">0 0 24575,'0'0'0</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304"/>
    </inkml:context>
    <inkml:brush xml:id="br0">
      <inkml:brushProperty name="width" value="0.1" units="cm"/>
      <inkml:brushProperty name="height" value="0.1" units="cm"/>
    </inkml:brush>
  </inkml:definitions>
  <inkml:trace contextRef="#ctx0" brushRef="#br0">0 0 24575,'0'0'0</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9"/>
    </inkml:context>
    <inkml:brush xml:id="br0">
      <inkml:brushProperty name="width" value="0.1" units="cm"/>
      <inkml:brushProperty name="height" value="0.1" units="cm"/>
      <inkml:brushProperty name="color" value="#F3EAD5"/>
    </inkml:brush>
  </inkml:definitions>
  <inkml:trace contextRef="#ctx0" brushRef="#br0">0 22 24575,'8'0'0,"1"0"0,6-1 0,2 1 0,-2-1 0,-2 0 0,-5 0 0,-2 1 0,-2-1 0,0 1 0,0 0 0,-1 0 0,1 0 0,-1-1 0,-1 0 0,0 1 0,-1 0 0,-1 0 0,2 0 0,-1 0 0,1 0 0,2 0 0,1 0 0,0 0 0,-1 0 0,0 0 0,0 0 0,-1 0 0,1 0 0,1 0 0,1 0 0,-1 0 0,-1-1 0,1 1 0,0-1 0,1 0 0,2 0 0,0 1 0,2 0 0,0 0 0,-1 0 0,-1-1 0,-3 1 0,-2 0 0,-1-1 0,0 1 0,0-1 0,0 1 0,1-1 0,2 0 0,1 0 0,0 0 0,0 0 0,-1 0 0,0 1 0,0 0 0,1 0 0,0 0 0,-1 0 0,1 0 0,1 0 0,-2 0 0,0-1 0,-2 1 0,-1 0 0,-1-1 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80"/>
    </inkml:context>
    <inkml:brush xml:id="br0">
      <inkml:brushProperty name="width" value="0.1" units="cm"/>
      <inkml:brushProperty name="height" value="0.1" units="cm"/>
      <inkml:brushProperty name="color" value="#F3EAD5"/>
    </inkml:brush>
  </inkml:definitions>
  <inkml:trace contextRef="#ctx0" brushRef="#br0">0 0 24575,'10'0'0,"0"0"0,2 0 0,0 0 0,-3 0 0,-3 0 0,-2 0 0,-1 0 0,-1 0 0,-1 0 0</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2"/>
    </inkml:context>
    <inkml:brush xml:id="br0">
      <inkml:brushProperty name="width" value="0.1" units="cm"/>
      <inkml:brushProperty name="height" value="0.1" units="cm"/>
      <inkml:brushProperty name="color" value="#F3EAD5"/>
    </inkml:brush>
  </inkml:definitions>
  <inkml:trace contextRef="#ctx0" brushRef="#br0">57 14 24575,'8'0'0,"3"0"0,5 0 0,2 0 0,-2 0 0,-3 0 0,-4 0 0,-2 0 0,-2 0 0,0 0 0,-1 0 0,0 0 0,-2 0 0,1 0 0,0 0 0,1 0 0,1 0 0,1 0 0,1 0 0,0 0 0,1 0 0,1-1 0,0 0 0,-2 0 0,-1 0 0,-1 1 0,0 0 0,2 0 0,4-1 0,3 0 0,3 0 0,3 1 0,1 0 0,2 0 0,2 0 0,2 0 0,-3-1 0,-4 0 0,-7 0 0,-5 0 0,-3 0 0,-3 1 0,1 0 0,1 0 0,2 0 0,5-1 0,7 1 0,6-1 0,4 1 0,-1 0 0,-4 0 0,-8 0 0,-6 0 0,-5 0 0,-2 0 0,0 1 0,-2-1 0,1 1 0,-1 0 0,0 1 0,-2-1 0,0 0 0,-3-1 0,-3 1 0,-7 1 0,-5 0 0,-3 2 0,-1-1 0,2 1 0,4-1 0,3 0 0,4-2 0,3 0 0,1-1 0,1 1 0,1-1 0,-1 1 0,0-1 0,-2 0 0,-1 1 0,-1-1 0,-2 0 0,1 1 0,1 0 0,1-1 0,1 1 0,0-1 0,2 0 0,-1 0 0,2 0 0,0 0 0,0-1 0,-1 1 0,1-1 0,-1 0 0,-1 1 0,0-1 0,-1 0 0,1 0 0,0 1 0,0 0 0,0 0 0,1-1 0,0 0 0,0 1 0,1-1 0,-1 0 0,1 1 0,0-1 0,-1 1 0,1 0 0,-1 0 0,0 0 0,-2-1 0,0 1 0,0-1 0,0 1 0,0-1 0,-1 1 0,-1 0 0,-1 0 0,-1 0 0,2 0 0,1 0 0,1 0 0,1 0 0,1 0 0,0 0 0,0 0 0,2 0 0,-1 1 0,1 0 0,1 1 0,-1 1 0,0 0 0,-1 0 0,0 2 0,-3 0 0,0 2 0,0-2 0,1 1 0,1-1 0,1 1 0,0 0 0,0 0 0,1-2 0,2-2 0,0-1 0</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3"/>
    </inkml:context>
    <inkml:brush xml:id="br0">
      <inkml:brushProperty name="width" value="0.1" units="cm"/>
      <inkml:brushProperty name="height" value="0.1" units="cm"/>
      <inkml:brushProperty name="color" value="#F3EAD5"/>
    </inkml:brush>
  </inkml:definitions>
  <inkml:trace contextRef="#ctx0" brushRef="#br0">0 0 24575,'17'3'0,"3"2"0,13 6 0,-14-2 0,0-1 0,0 1 0,0-1 0,13 8 0,-12-6 0,-9-4 0,-5-2 0,-4-2 0,-2-1 0,0-1 0</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4"/>
    </inkml:context>
    <inkml:brush xml:id="br0">
      <inkml:brushProperty name="width" value="0.1" units="cm"/>
      <inkml:brushProperty name="height" value="0.1" units="cm"/>
      <inkml:brushProperty name="color" value="#F3EAD5"/>
    </inkml:brush>
  </inkml:definitions>
  <inkml:trace contextRef="#ctx0" brushRef="#br0">205 1 24575,'-4'0'0,"1"-1"0,1 1 0,-1 0 0,0 0 0,-1 0 0,-1 0 0,0 0 0,-1 1 0,1-1 0,0 0 0,1 1 0,-1-1 0,-1 0 0,1 0 0,1 1 0,1-1 0,0 1 0,1 0 0,1-1 0,0 0 0,0 0 0,0 1 0,0 0 0,1 0 0,-1 0 0,1 0 0,-1-1 0,0 0 0,-1 0 0,1 0 0,1 0 0,-1 1 0,0-1 0,0 1 0,0-1 0,0 0 0,-1 0 0,0 0 0,0 1 0,0-1 0,0 0 0,-1 1 0,0 0 0,-2 0 0,0 0 0,0 0 0,0 0 0,1 1 0,1-1 0,1 1 0,1-1 0,0 0 0,1-1 0,-1 1 0,-1-1 0,1 1 0,0-1 0,-1 0 0,0 1 0,0-1 0,-1 0 0,0 1 0,0 0 0,0-1 0,1 1 0,0-1 0,0 1 0,0-1 0,1 1 0,-1-1 0,1 0 0,0 1 0,0 0 0,0-1 0,0 0 0,0 0 0,0 0 0,0 1 0,-1-1 0,1 0 0,-1 1 0,0-1 0,0 0 0,0 1 0,0-1 0,1 1 0,-1-1 0,0 0 0,0 0 0,0 1 0,1 0 0,1 0 0,0 0 0,1 1 0,1-1 0,2 0 0,1 0 0,0-1 0,-1 1 0,-2-1 0,0 0 0,-1 0 0,1 0 0,-1 0 0,0 1 0,0 0 0,0-1 0,0 1 0,1-1 0,-1 0 0,1 0 0,0 1 0,0-1 0,1 0 0,0 1 0,3-1 0,2 0 0,2 1 0,3-1 0,1 0 0,-2 1 0,-3-1 0,-2 1 0,-1 0 0,-2 0 0,0 1 0,-1-1 0,1 0 0,0 0 0,0 1 0,0-1 0,2 1 0,2 1 0,3 2 0,4 3 0,2 0 0,2 1 0,-2-1 0,-2-2 0,-4-1 0,-5-2 0,-2-1 0,-2-1 0,-1 0 0,0-1 0,-3-4 0,-6-3 0,-6-3 0,-3-1 0,0 0 0,4 3 0,3 0 0,1 2 0,2 1 0,0 0 0,2 2 0,0-1 0,1 1 0,0 0 0,0 0 0,0 1 0,1-1 0,1 2 0,3 0 0,5 1 0,10 4 0,9 2 0,7 2 0,0 0 0,-5-2 0,-9-2 0,-9-2 0,-5-1 0,-3 0 0,-1 0 0,0-1 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5"/>
    </inkml:context>
    <inkml:brush xml:id="br0">
      <inkml:brushProperty name="width" value="0.1" units="cm"/>
      <inkml:brushProperty name="height" value="0.1" units="cm"/>
      <inkml:brushProperty name="color" value="#F3EAD5"/>
    </inkml:brush>
  </inkml:definitions>
  <inkml:trace contextRef="#ctx0" brushRef="#br0">4 80 24575,'2'-8'0,"0"0"0,0 0 0,-1 2 0,0 1 0,-1 1 0,0 0 0,-1 1 0,-1 1 0,-2 0 0,0 0 0,3 3 0,5 2 0,8 5 0,4 2 0,3 3 0,0 0 0,-6-3 0,-3-2 0,-6-4 0,-2-2 0,-1-2 0,-1-3 0,-2-2 0,-2-2 0,-1-2 0,-1-2 0,-2 0 0,2 0 0,0 2 0,1 2 0,2 1 0,0 1 0,1 1 0,0 1 0,2 1 0,-1 0 0,1 1 0,0 0 0,0-1 0,0 1 0,3 4 0,3 3 0,5 6 0,3 4 0,1 0 0,-3-1 0,-3-4 0,-4-3 0,-2-3 0,-2-2 0,0 0 0,-1 1 0,1 2 0,0 4 0,0 1 0,0 2 0,1 0 0,0 0 0,1-1 0,1-1 0,1 0 0,0 0 0,-1-1 0,0-2 0,-1-2 0,-1-1 0,0-3 0,-2-1 0,1 0 0</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6"/>
    </inkml:context>
    <inkml:brush xml:id="br0">
      <inkml:brushProperty name="width" value="0.1" units="cm"/>
      <inkml:brushProperty name="height" value="0.1" units="cm"/>
      <inkml:brushProperty name="color" value="#F3EAD5"/>
    </inkml:brush>
  </inkml:definitions>
  <inkml:trace contextRef="#ctx0" brushRef="#br0">239 0 24575,'0'11'0,"0"7"0,0 3 0,0 1 0,0-4 0,0-8 0,0-3 0,0-3 0,0 1 0,0 1 0,0 0 0,0 1 0,0 1 0,0 1 0,1 1 0,0 2 0,1 0 0,1 3 0,0 2 0,1 1 0,0 1 0,1-1 0,-1-2 0,0-2 0,0-3 0,-1 0 0,-1-2 0,0-1 0,1-1 0,0 1 0,0-1 0,0 0 0,0 1 0,1 0 0,0 2 0,1 3 0,0 2 0,1 1 0,-1 1 0,0-2 0,-1-1 0,0-2 0,-2-2 0,-1-3 0,0-2 0,-1-1 0,0-1 0,0-2 0,-2-2 0,-3-4 0,-6-8 0,-8-9 0,-4-6 0,1-1 0,4 4 0,6 6 0,4 5 0,3 4 0,2 2 0,0 0 0,0-1 0,0 1 0,0 1 0,2 1 0,1 4 0,2 4 0,4 7 0,5 13 0,5 12 0,-6-12 0,0 1 0,-1 0 0,-1-1 0,5 13 0,-6-13 0,-5-15 0,-1-6 0,-2-11 0,-2-2 0,-3-10 0,-1 1 0,0 1 0,2 4 0,1 5 0,1 3 0,1 2 0,1 2 0,0 0 0,0 1 0,0 2 0,1 11 0,2 5 0,2 15 0,1 0 0,0 0 0,0-5 0,-2-9 0,-2-6 0,0-7 0,-5-16 0,-4-4 0,-6-17 0,-3 1 0,1 1 0,3 5 0,4 9 0,4 9 0,3 11 0,1 13 0,4 13 0,4 8 0,3 2 0,0-4 0,-2-10 0,-3-9 0,-2-8 0,-2-4 0,-4-3 0,-5-5 0,-4-4 0,-6-4 0,0-1 0,2 2 0,5 3 0,6 4 0,8 7 0,7 5 0,4 5 0,2 2 0,-1 0 0,-1-2 0,-3-2 0,-2-2 0,-1-2 0,-1-2 0,-1 0 0,-1-3 0,0 1 0,-1-2 0,-1 1 0,-2 0 0,-5-1 0,-5 0 0,-7-1 0,-2 1 0,-1-1 0,4 0 0,3 0 0,3 1 0,2 0 0,-1 0 0,-1 0 0,-2 0 0,-1 0 0,1 0 0,3 0 0,0 0 0,2 0 0,0 0 0,0 0 0,-1 0 0,-1 0 0,1-1 0,-1 1 0,1 0 0,0-1 0,1 0 0,1-1 0,0 1 0,-1-1 0,1 1 0,-1-1 0,2 0 0,2-1 0,1 1 0,5 0 0,9-3 0,14-4 0,-7 4 0,0 0 0,6-1 0,0 2 0,2 0 0,-1 0 0,-2 2 0,0 0 0,-4 0 0,-2 1 0,8-1 0,-13 1 0,-6-1 0,-7 0 0,-6-1 0,-7-1 0,-9-2 0,-6-1 0,-3-1 0,3 0 0,7 2 0,7 0 0,7 3 0,4-1 0,3-1 0,5-4 0,6-7 0,5-4 0,2-1 0,-5 3 0,-4 7 0,-6 6 0,-3 3 0,-3 3 0,0 1 0,-1 1 0,0 2 0,-2 2 0,-1 2 0,-2 0 0,0 1 0,-1-1 0,1-2 0,2-1 0,3-3 0,0 0 0</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7"/>
    </inkml:context>
    <inkml:brush xml:id="br0">
      <inkml:brushProperty name="width" value="0.1" units="cm"/>
      <inkml:brushProperty name="height" value="0.1" units="cm"/>
      <inkml:brushProperty name="color" value="#F3EAD5"/>
    </inkml:brush>
  </inkml:definitions>
  <inkml:trace contextRef="#ctx0" brushRef="#br0">0 65 24575,'13'0'0,"6"-1"0,4-1 0,3-2 0,-4-1 0,-6 1 0,-6 1 0,-5 1 0,-2 1 0,-2 1 0,0 0 0,0-1 0,-1 0 0,1 1 0,0-1 0,1 1 0,0-1 0,1 0 0,1-1 0,0 1 0,1 0 0,0-1 0,2 0 0,-1 0 0,0 0 0,-1 1 0,-2-1 0,0 1 0,0 1 0,0-1 0,0 0 0,0 0 0,1 1 0,0-1 0,0 0 0,1 0 0,1 0 0,-2 0 0,-1 0 0,0 0 0,-1 1 0,-1 0 0,1-1 0,1 1 0,1-1 0,1-1 0,1 1 0,0-1 0,0 1 0,-3 1 0,0 0 0,-1 0 0,-1-1 0,1 1 0,0 0 0,0 0 0,0-1 0,-2 1 0,1 0 0,0 0 0,0 0 0,1 0 0,0 0 0,1-1 0,1 1 0,1-1 0,-1 1 0,-1 0 0,0 0 0,-2 0 0,0 0 0,1 0 0,-1 0 0,0 0 0,1 0 0,0 0 0,0 0 0,2 0 0,0 0 0,1 0 0,0 0 0,-1 0 0,1 0 0,0 0 0,1 0 0,-1 0 0,0 0 0,-1 0 0,0 1 0,-1-1 0,1 0 0,-2 0 0,1 0 0,-2 0 0,-1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5"/>
    </inkml:context>
    <inkml:brush xml:id="br0">
      <inkml:brushProperty name="width" value="0.1" units="cm"/>
      <inkml:brushProperty name="height" value="0.1" units="cm"/>
    </inkml:brush>
  </inkml:definitions>
  <inkml:trace contextRef="#ctx0" brushRef="#br0">0 0 24575,'0'0'0</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8"/>
    </inkml:context>
    <inkml:brush xml:id="br0">
      <inkml:brushProperty name="width" value="0.1" units="cm"/>
      <inkml:brushProperty name="height" value="0.1" units="cm"/>
      <inkml:brushProperty name="color" value="#F3EAD5"/>
    </inkml:brush>
  </inkml:definitions>
  <inkml:trace contextRef="#ctx0" brushRef="#br0">0 0 24575,'9'0'0,"0"0"0,2 0 0,2 2 0,0 0 0,0 0 0,-3 0 0,-2-1 0,-2-1 0,-2 0 0,1 0 0,-1 0 0,1 0 0,-2 0 0,0 0 0,-1 0 0,0 0 0,0 0 0,1 1 0,0 0 0,2 0 0,2 1 0,1-1 0,1 0 0,-2 0 0,-1-1 0,-1 0 0,-1 1 0,0-1 0,1 1 0,-1 0 0,1-1 0,-1 1 0,0-1 0,1 0 0,0 0 0,1 0 0,0 0 0,1 0 0,0 1 0,0 0 0,0-1 0,-1 1 0,-1-1 0,-1 0 0,-1 0 0,0 0 0,0 0 0,0 0 0,0 0 0,0 0 0,-1 0 0,0 0 0,-1 0 0,1 0 0,-2 0 0,1 0 0,1 0 0,-1 1 0,0-1 0,0 0 0,1 0 0,-1 1 0,0-1 0,0 0 0,0 0 0,0 0 0,1 0 0,-1 0 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7"/>
    </inkml:context>
    <inkml:brush xml:id="br0">
      <inkml:brushProperty name="width" value="0.1" units="cm"/>
      <inkml:brushProperty name="height" value="0.1" units="cm"/>
      <inkml:brushProperty name="color" value="#F3EAD5"/>
    </inkml:brush>
  </inkml:definitions>
  <inkml:trace contextRef="#ctx0" brushRef="#br0">0 33 24575,'11'0'0,"3"0"0,3 0 0,1 0 0,-1 0 0,-2 0 0,-4 0 0,-2 0 0,-2 0 0,-2 0 0,-1 0 0,0 0 0,0 0 0,0 0 0,1 0 0,0-1 0,0 0 0,0 1 0,0-1 0,2-1 0,2 0 0,2 0 0,0-1 0,-1 1 0,0-1 0,0 1 0,1 0 0,0 0 0,2-1 0,-2 1 0,-1 1 0,-3 0 0,-1 0 0,-2 1 0,1-1 0,1 1 0,2 0 0,1-1 0,1 1 0,-1 0 0,-1 0 0,-2 1 0,-1-1 0,-2 1 0,-2-1 0,-7 2 0,-5 0 0,-6 1 0,0 0 0,0-1 0,2 0 0,3-2 0,3 0 0,2 0 0,0 1 0,1-1 0,-2 2 0,-1-1 0,1 0 0,-3 0 0,3-1 0,-1 1 0,2 0 0,2-1 0,3 1 0,0 0 0,2 0 0,-1 0 0,1 0 0,3 0 0,3-1 0,6 1 0,6-1 0,6 0 0,3 0 0,0 0 0,-2 0 0,-6 1 0,-5 0 0,-4-1 0,-3 1 0,-2-1 0,0 0 0,1 0 0,0 0 0,2 0 0,-2 0 0,0 0 0,1 0 0,1-1 0,2 0 0,1 0 0,-2-1 0,-2 2 0,-2-1 0,-1 1 0,-1 0 0,0 0 0,1 0 0,0 0 0,0 0 0,1 0 0,0-1 0,0 1 0,-1 0 0,0 0 0,6 0 0,9 1 0,12 1 0,-12-1 0,1 0 0,0 0 0,-1 0 0,14 0 0,-9 0 0,-9-1 0,-5 0 0,-5 1 0,-1-1 0,-1 0 0,1 0 0,1 0 0,1 0 0,1-1 0,-1-1 0,1 1 0,-1 0 0,-2 0 0,0 1 0,-1-1 0,-1 1 0,1 0 0,0-1 0,0 0 0,1 0 0,1 0 0,2 0 0,-1 0 0,0 0 0,-2 0 0,-1 1 0,-1 0 0,0-1 0,0 1 0,0 0 0,1 0 0,-1-1 0,1 1 0,1-1 0,-1 0 0,1 1 0,-1-1 0,-1 1 0,0-1 0,1 0 0,0 1 0,1-1 0,0 0 0,1 0 0,3 0 0,0 0 0,0 1 0,-1-1 0,-2 0 0,-2 1 0,-1-1 0,-1 0 0,-1 1 0</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8"/>
    </inkml:context>
    <inkml:brush xml:id="br0">
      <inkml:brushProperty name="width" value="0.1" units="cm"/>
      <inkml:brushProperty name="height" value="0.1" units="cm"/>
    </inkml:brush>
  </inkml:definitions>
  <inkml:trace contextRef="#ctx0" brushRef="#br0">0 0 24575,'0'0'0</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69"/>
    </inkml:context>
    <inkml:brush xml:id="br0">
      <inkml:brushProperty name="width" value="0.1" units="cm"/>
      <inkml:brushProperty name="height" value="0.1" units="cm"/>
    </inkml:brush>
  </inkml:definitions>
  <inkml:trace contextRef="#ctx0" brushRef="#br0">0 0 24575,'0'0'0</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0"/>
    </inkml:context>
    <inkml:brush xml:id="br0">
      <inkml:brushProperty name="width" value="0.1" units="cm"/>
      <inkml:brushProperty name="height" value="0.1" units="cm"/>
    </inkml:brush>
  </inkml:definitions>
  <inkml:trace contextRef="#ctx0" brushRef="#br0">0 0 24575,'0'0'0</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1"/>
    </inkml:context>
    <inkml:brush xml:id="br0">
      <inkml:brushProperty name="width" value="0.1" units="cm"/>
      <inkml:brushProperty name="height" value="0.1" units="cm"/>
    </inkml:brush>
  </inkml:definitions>
  <inkml:trace contextRef="#ctx0" brushRef="#br0">0 0 24575,'0'0'0</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2"/>
    </inkml:context>
    <inkml:brush xml:id="br0">
      <inkml:brushProperty name="width" value="0.1" units="cm"/>
      <inkml:brushProperty name="height" value="0.1" units="cm"/>
    </inkml:brush>
  </inkml:definitions>
  <inkml:trace contextRef="#ctx0" brushRef="#br0">0 0 24575,'0'0'0</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3"/>
    </inkml:context>
    <inkml:brush xml:id="br0">
      <inkml:brushProperty name="width" value="0.1" units="cm"/>
      <inkml:brushProperty name="height" value="0.1" units="cm"/>
    </inkml:brush>
  </inkml:definitions>
  <inkml:trace contextRef="#ctx0" brushRef="#br0">0 0 24575,'0'0'0</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4"/>
    </inkml:context>
    <inkml:brush xml:id="br0">
      <inkml:brushProperty name="width" value="0.1" units="cm"/>
      <inkml:brushProperty name="height" value="0.1" units="cm"/>
    </inkml:brush>
  </inkml:definitions>
  <inkml:trace contextRef="#ctx0" brushRef="#br0">0 0 24575,'0'0'0</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5"/>
    </inkml:context>
    <inkml:brush xml:id="br0">
      <inkml:brushProperty name="width" value="0.1" units="cm"/>
      <inkml:brushProperty name="height" value="0.1" units="cm"/>
    </inkml:brush>
  </inkml:definitions>
  <inkml:trace contextRef="#ctx0" brushRef="#br0">0 0 24575,'0'0'0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6"/>
    </inkml:context>
    <inkml:brush xml:id="br0">
      <inkml:brushProperty name="width" value="0.1" units="cm"/>
      <inkml:brushProperty name="height" value="0.1" units="cm"/>
    </inkml:brush>
  </inkml:definitions>
  <inkml:trace contextRef="#ctx0" brushRef="#br0">0 0 24575,'0'0'0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5:09.276"/>
    </inkml:context>
    <inkml:brush xml:id="br0">
      <inkml:brushProperty name="width" value="0.1" units="cm"/>
      <inkml:brushProperty name="height" value="0.1" units="cm"/>
    </inkml:brush>
  </inkml:definitions>
  <inkml:trace contextRef="#ctx0" brushRef="#br0">0 0 24575,'0'0'0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7"/>
    </inkml:context>
    <inkml:brush xml:id="br0">
      <inkml:brushProperty name="width" value="0.1" units="cm"/>
      <inkml:brushProperty name="height" value="0.1" units="cm"/>
    </inkml:brush>
  </inkml:definitions>
  <inkml:trace contextRef="#ctx0" brushRef="#br0">0 0 24575,'0'0'0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4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0,'0'0</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2"/>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3"/>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4"/>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5"/>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6"/>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7"/>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8"/>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1,'0'0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58"/>
    </inkml:context>
    <inkml:brush xml:id="br0">
      <inkml:brushProperty name="width" value="0.1" units="cm"/>
      <inkml:brushProperty name="height" value="0.1" units="cm"/>
    </inkml:brush>
  </inkml:definitions>
  <inkml:trace contextRef="#ctx0" brushRef="#br0">0 0 24575,'0'0'0</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59"/>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1 0,'0'0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0"/>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6-21T10:45:09.261"/>
    </inkml:context>
    <inkml:brush xml:id="br0">
      <inkml:brushProperty name="width" value="0.3" units="cm"/>
      <inkml:brushProperty name="height" value="0.6" units="cm"/>
      <inkml:brushProperty name="color" value="#FF8517"/>
      <inkml:brushProperty name="tip" value="rectangle"/>
      <inkml:brushProperty name="rasterOp" value="maskPen"/>
    </inkml:brush>
  </inkml:definitions>
  <inkml:trace contextRef="#ctx0" brushRef="#br0">0 1,'0'0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1"/>
    </inkml:context>
    <inkml:brush xml:id="br0">
      <inkml:brushProperty name="width" value="0.1" units="cm"/>
      <inkml:brushProperty name="height" value="0.1" units="cm"/>
    </inkml:brush>
  </inkml:definitions>
  <inkml:trace contextRef="#ctx0" brushRef="#br0">0 0 24575,'0'0'0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1T10:44:58.722"/>
    </inkml:context>
    <inkml:brush xml:id="br0">
      <inkml:brushProperty name="width" value="0.1" units="cm"/>
      <inkml:brushProperty name="height" value="0.1" units="cm"/>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360890-CB2A-5A4E-88F8-4355DB168A1F}" type="datetimeFigureOut">
              <a:rPr lang="de-DE" smtClean="0"/>
              <a:t>03.07.25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CC5310-2465-DD47-BA7F-420624E26F29}" type="slidenum">
              <a:rPr lang="de-DE" smtClean="0"/>
              <a:t>‹Nr.›</a:t>
            </a:fld>
            <a:endParaRPr lang="de-DE"/>
          </a:p>
        </p:txBody>
      </p:sp>
    </p:spTree>
    <p:extLst>
      <p:ext uri="{BB962C8B-B14F-4D97-AF65-F5344CB8AC3E}">
        <p14:creationId xmlns:p14="http://schemas.microsoft.com/office/powerpoint/2010/main" val="2671180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C5310-2465-DD47-BA7F-420624E26F29}"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8029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2: Erste Divisionsaufgabe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Beim ersten Klick läuft das Video los: Es zeigt in 22 </a:t>
            </a:r>
            <a:r>
              <a:rPr lang="de-DE" b="0" dirty="0" err="1"/>
              <a:t>sek</a:t>
            </a:r>
            <a:r>
              <a:rPr lang="de-DE" b="0" dirty="0"/>
              <a:t> die Lösung.</a:t>
            </a:r>
          </a:p>
        </p:txBody>
      </p:sp>
      <p:sp>
        <p:nvSpPr>
          <p:cNvPr id="4" name="Foliennummernplatzhalter 3"/>
          <p:cNvSpPr>
            <a:spLocks noGrp="1"/>
          </p:cNvSpPr>
          <p:nvPr>
            <p:ph type="sldNum" sz="quarter" idx="5"/>
          </p:nvPr>
        </p:nvSpPr>
        <p:spPr/>
        <p:txBody>
          <a:bodyPr/>
          <a:lstStyle/>
          <a:p>
            <a:fld id="{F2CC5310-2465-DD47-BA7F-420624E26F29}" type="slidenum">
              <a:rPr lang="de-DE" smtClean="0"/>
              <a:t>11</a:t>
            </a:fld>
            <a:endParaRPr lang="de-DE"/>
          </a:p>
        </p:txBody>
      </p:sp>
    </p:spTree>
    <p:extLst>
      <p:ext uri="{BB962C8B-B14F-4D97-AF65-F5344CB8AC3E}">
        <p14:creationId xmlns:p14="http://schemas.microsoft.com/office/powerpoint/2010/main" val="3134644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2: Erste Divisionsaufgabe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dieser Folie ist ein weiterer Denkmoment, den die Kinder kurz selbst bearbeiten sollen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der nächsten Folie kommt das Video</a:t>
            </a:r>
          </a:p>
        </p:txBody>
      </p:sp>
      <p:sp>
        <p:nvSpPr>
          <p:cNvPr id="4" name="Foliennummernplatzhalter 3"/>
          <p:cNvSpPr>
            <a:spLocks noGrp="1"/>
          </p:cNvSpPr>
          <p:nvPr>
            <p:ph type="sldNum" sz="quarter" idx="5"/>
          </p:nvPr>
        </p:nvSpPr>
        <p:spPr/>
        <p:txBody>
          <a:bodyPr/>
          <a:lstStyle/>
          <a:p>
            <a:fld id="{F2CC5310-2465-DD47-BA7F-420624E26F29}" type="slidenum">
              <a:rPr lang="de-DE" smtClean="0"/>
              <a:t>12</a:t>
            </a:fld>
            <a:endParaRPr lang="de-DE"/>
          </a:p>
        </p:txBody>
      </p:sp>
    </p:spTree>
    <p:extLst>
      <p:ext uri="{BB962C8B-B14F-4D97-AF65-F5344CB8AC3E}">
        <p14:creationId xmlns:p14="http://schemas.microsoft.com/office/powerpoint/2010/main" val="3033217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3: Zweite Divisionsaufgabe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Beim ersten Klick läuft das Video los: Es zeigt in 44 </a:t>
            </a:r>
            <a:r>
              <a:rPr lang="de-DE" b="0" dirty="0" err="1"/>
              <a:t>sek</a:t>
            </a:r>
            <a:r>
              <a:rPr lang="de-DE" b="0" dirty="0"/>
              <a:t> die Lösung.</a:t>
            </a:r>
          </a:p>
        </p:txBody>
      </p:sp>
      <p:sp>
        <p:nvSpPr>
          <p:cNvPr id="4" name="Foliennummernplatzhalter 3"/>
          <p:cNvSpPr>
            <a:spLocks noGrp="1"/>
          </p:cNvSpPr>
          <p:nvPr>
            <p:ph type="sldNum" sz="quarter" idx="5"/>
          </p:nvPr>
        </p:nvSpPr>
        <p:spPr/>
        <p:txBody>
          <a:bodyPr/>
          <a:lstStyle/>
          <a:p>
            <a:fld id="{F2CC5310-2465-DD47-BA7F-420624E26F29}" type="slidenum">
              <a:rPr lang="de-DE" smtClean="0"/>
              <a:t>13</a:t>
            </a:fld>
            <a:endParaRPr lang="de-DE"/>
          </a:p>
        </p:txBody>
      </p:sp>
    </p:spTree>
    <p:extLst>
      <p:ext uri="{BB962C8B-B14F-4D97-AF65-F5344CB8AC3E}">
        <p14:creationId xmlns:p14="http://schemas.microsoft.com/office/powerpoint/2010/main" val="2092716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3: Zweite Divisionsaufgabe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dieser Folie ist ein weiterer Denkmoment, den die Kinder kurz selbst bearbeiten sollen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der nächsten Folie kommt das Video</a:t>
            </a:r>
          </a:p>
        </p:txBody>
      </p:sp>
      <p:sp>
        <p:nvSpPr>
          <p:cNvPr id="4" name="Foliennummernplatzhalter 3"/>
          <p:cNvSpPr>
            <a:spLocks noGrp="1"/>
          </p:cNvSpPr>
          <p:nvPr>
            <p:ph type="sldNum" sz="quarter" idx="5"/>
          </p:nvPr>
        </p:nvSpPr>
        <p:spPr/>
        <p:txBody>
          <a:bodyPr/>
          <a:lstStyle/>
          <a:p>
            <a:fld id="{F2CC5310-2465-DD47-BA7F-420624E26F29}" type="slidenum">
              <a:rPr lang="de-DE" smtClean="0"/>
              <a:t>14</a:t>
            </a:fld>
            <a:endParaRPr lang="de-DE"/>
          </a:p>
        </p:txBody>
      </p:sp>
    </p:spTree>
    <p:extLst>
      <p:ext uri="{BB962C8B-B14F-4D97-AF65-F5344CB8AC3E}">
        <p14:creationId xmlns:p14="http://schemas.microsoft.com/office/powerpoint/2010/main" val="183810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4: Strukturen explizit machen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Beim ersten Klick läuft das Video los: Es zeigt in 26 </a:t>
            </a:r>
            <a:r>
              <a:rPr lang="de-DE" b="0" dirty="0" err="1"/>
              <a:t>sek</a:t>
            </a:r>
            <a:r>
              <a:rPr lang="de-DE" b="0" dirty="0"/>
              <a:t> die Lösung.</a:t>
            </a:r>
          </a:p>
        </p:txBody>
      </p:sp>
      <p:sp>
        <p:nvSpPr>
          <p:cNvPr id="4" name="Foliennummernplatzhalter 3"/>
          <p:cNvSpPr>
            <a:spLocks noGrp="1"/>
          </p:cNvSpPr>
          <p:nvPr>
            <p:ph type="sldNum" sz="quarter" idx="5"/>
          </p:nvPr>
        </p:nvSpPr>
        <p:spPr/>
        <p:txBody>
          <a:bodyPr/>
          <a:lstStyle/>
          <a:p>
            <a:fld id="{F2CC5310-2465-DD47-BA7F-420624E26F29}" type="slidenum">
              <a:rPr lang="de-DE" smtClean="0"/>
              <a:t>15</a:t>
            </a:fld>
            <a:endParaRPr lang="de-DE"/>
          </a:p>
        </p:txBody>
      </p:sp>
    </p:spTree>
    <p:extLst>
      <p:ext uri="{BB962C8B-B14F-4D97-AF65-F5344CB8AC3E}">
        <p14:creationId xmlns:p14="http://schemas.microsoft.com/office/powerpoint/2010/main" val="2193125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600AD-4555-1B18-B700-1667EA7ACDA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69670AF-FB42-80A9-024C-8D8DF19831B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7E4EB0C-8EE2-1038-B52A-D6030006A3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4: Strukturen explizit machen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dieser Folie kommt die Aufgabe, die die Kinder kurz selbst bearbeiten sollen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Auf der nächsten Folie kommt das Video</a:t>
            </a:r>
          </a:p>
        </p:txBody>
      </p:sp>
      <p:sp>
        <p:nvSpPr>
          <p:cNvPr id="4" name="Foliennummernplatzhalter 3">
            <a:extLst>
              <a:ext uri="{FF2B5EF4-FFF2-40B4-BE49-F238E27FC236}">
                <a16:creationId xmlns:a16="http://schemas.microsoft.com/office/drawing/2014/main" id="{B26B651F-06F1-D217-6E7F-4890CE42A6A7}"/>
              </a:ext>
            </a:extLst>
          </p:cNvPr>
          <p:cNvSpPr>
            <a:spLocks noGrp="1"/>
          </p:cNvSpPr>
          <p:nvPr>
            <p:ph type="sldNum" sz="quarter" idx="5"/>
          </p:nvPr>
        </p:nvSpPr>
        <p:spPr/>
        <p:txBody>
          <a:bodyPr/>
          <a:lstStyle/>
          <a:p>
            <a:fld id="{F2CC5310-2465-DD47-BA7F-420624E26F29}" type="slidenum">
              <a:rPr lang="de-DE" smtClean="0"/>
              <a:t>16</a:t>
            </a:fld>
            <a:endParaRPr lang="de-DE"/>
          </a:p>
        </p:txBody>
      </p:sp>
    </p:spTree>
    <p:extLst>
      <p:ext uri="{BB962C8B-B14F-4D97-AF65-F5344CB8AC3E}">
        <p14:creationId xmlns:p14="http://schemas.microsoft.com/office/powerpoint/2010/main" val="3017752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5: Überblick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Beim ersten Klick kommt das Video (1:18 min) als Zusammenfassung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Danach kommt der Wissensspeicher zu einer weiteren Aufgabe</a:t>
            </a:r>
          </a:p>
        </p:txBody>
      </p:sp>
      <p:sp>
        <p:nvSpPr>
          <p:cNvPr id="4" name="Foliennummernplatzhalter 3"/>
          <p:cNvSpPr>
            <a:spLocks noGrp="1"/>
          </p:cNvSpPr>
          <p:nvPr>
            <p:ph type="sldNum" sz="quarter" idx="5"/>
          </p:nvPr>
        </p:nvSpPr>
        <p:spPr/>
        <p:txBody>
          <a:bodyPr/>
          <a:lstStyle/>
          <a:p>
            <a:fld id="{F2CC5310-2465-DD47-BA7F-420624E26F29}" type="slidenum">
              <a:rPr lang="de-DE" smtClean="0"/>
              <a:t>17</a:t>
            </a:fld>
            <a:endParaRPr lang="de-DE"/>
          </a:p>
        </p:txBody>
      </p:sp>
    </p:spTree>
    <p:extLst>
      <p:ext uri="{BB962C8B-B14F-4D97-AF65-F5344CB8AC3E}">
        <p14:creationId xmlns:p14="http://schemas.microsoft.com/office/powerpoint/2010/main" val="294943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C00000"/>
                </a:solidFill>
              </a:rPr>
              <a:t>Technischer Tipp: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C00000"/>
                </a:solidFill>
              </a:rPr>
              <a:t>Durch Klicken auf die grauen Felder, werden die entsprechenden Antworten eingeblendet.</a:t>
            </a:r>
          </a:p>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18</a:t>
            </a:fld>
            <a:endParaRPr lang="de-DE"/>
          </a:p>
        </p:txBody>
      </p:sp>
    </p:spTree>
    <p:extLst>
      <p:ext uri="{BB962C8B-B14F-4D97-AF65-F5344CB8AC3E}">
        <p14:creationId xmlns:p14="http://schemas.microsoft.com/office/powerpoint/2010/main" val="1006633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E4C0F-FCE0-A378-E5E3-24761C493C4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F06C53-16C3-DFD7-561E-0A5682CA8E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E04825-04E2-2657-456C-61FE2B9E58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2800"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E268A297-2B41-55F8-1AC5-3453E2BDC19F}"/>
              </a:ext>
            </a:extLst>
          </p:cNvPr>
          <p:cNvSpPr>
            <a:spLocks noGrp="1"/>
          </p:cNvSpPr>
          <p:nvPr>
            <p:ph type="sldNum" sz="quarter" idx="5"/>
          </p:nvPr>
        </p:nvSpPr>
        <p:spPr/>
        <p:txBody>
          <a:bodyPr/>
          <a:lstStyle/>
          <a:p>
            <a:fld id="{F2CC5310-2465-DD47-BA7F-420624E26F29}" type="slidenum">
              <a:rPr lang="de-DE" smtClean="0"/>
              <a:t>19</a:t>
            </a:fld>
            <a:endParaRPr lang="de-DE"/>
          </a:p>
        </p:txBody>
      </p:sp>
    </p:spTree>
    <p:extLst>
      <p:ext uri="{BB962C8B-B14F-4D97-AF65-F5344CB8AC3E}">
        <p14:creationId xmlns:p14="http://schemas.microsoft.com/office/powerpoint/2010/main" val="2668423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E4C0F-FCE0-A378-E5E3-24761C493C4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F06C53-16C3-DFD7-561E-0A5682CA8E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E04825-04E2-2657-456C-61FE2B9E58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2800"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E268A297-2B41-55F8-1AC5-3453E2BDC19F}"/>
              </a:ext>
            </a:extLst>
          </p:cNvPr>
          <p:cNvSpPr>
            <a:spLocks noGrp="1"/>
          </p:cNvSpPr>
          <p:nvPr>
            <p:ph type="sldNum" sz="quarter" idx="5"/>
          </p:nvPr>
        </p:nvSpPr>
        <p:spPr/>
        <p:txBody>
          <a:bodyPr/>
          <a:lstStyle/>
          <a:p>
            <a:fld id="{F2CC5310-2465-DD47-BA7F-420624E26F29}" type="slidenum">
              <a:rPr lang="de-DE" smtClean="0"/>
              <a:t>20</a:t>
            </a:fld>
            <a:endParaRPr lang="de-DE"/>
          </a:p>
        </p:txBody>
      </p:sp>
    </p:spTree>
    <p:extLst>
      <p:ext uri="{BB962C8B-B14F-4D97-AF65-F5344CB8AC3E}">
        <p14:creationId xmlns:p14="http://schemas.microsoft.com/office/powerpoint/2010/main" val="2446662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Tipp: Machen Sie sich eine Zeitplanung und drucken Sie nur diese Folie aus</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C5310-2465-DD47-BA7F-420624E26F29}"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3476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Technischer Tipp: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Durch Klicken auf den Wissensspeicher kann dieser vergrößert werden. Mit der Pfeiltaste nach links gelangt man zurück zu dieser Folie.</a:t>
            </a:r>
            <a:r>
              <a:rPr lang="de-DE" dirty="0"/>
              <a:t> </a:t>
            </a:r>
          </a:p>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21</a:t>
            </a:fld>
            <a:endParaRPr lang="de-DE"/>
          </a:p>
        </p:txBody>
      </p:sp>
    </p:spTree>
    <p:extLst>
      <p:ext uri="{BB962C8B-B14F-4D97-AF65-F5344CB8AC3E}">
        <p14:creationId xmlns:p14="http://schemas.microsoft.com/office/powerpoint/2010/main" val="2519680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22</a:t>
            </a:fld>
            <a:endParaRPr lang="de-DE"/>
          </a:p>
        </p:txBody>
      </p:sp>
    </p:spTree>
    <p:extLst>
      <p:ext uri="{BB962C8B-B14F-4D97-AF65-F5344CB8AC3E}">
        <p14:creationId xmlns:p14="http://schemas.microsoft.com/office/powerpoint/2010/main" val="982644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23</a:t>
            </a:fld>
            <a:endParaRPr lang="de-DE"/>
          </a:p>
        </p:txBody>
      </p:sp>
    </p:spTree>
    <p:extLst>
      <p:ext uri="{BB962C8B-B14F-4D97-AF65-F5344CB8AC3E}">
        <p14:creationId xmlns:p14="http://schemas.microsoft.com/office/powerpoint/2010/main" val="1040936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24</a:t>
            </a:fld>
            <a:endParaRPr lang="de-DE"/>
          </a:p>
        </p:txBody>
      </p:sp>
    </p:spTree>
    <p:extLst>
      <p:ext uri="{BB962C8B-B14F-4D97-AF65-F5344CB8AC3E}">
        <p14:creationId xmlns:p14="http://schemas.microsoft.com/office/powerpoint/2010/main" val="3657386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C00000"/>
                </a:solidFill>
              </a:rPr>
              <a:t>Technischer Tipp: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dirty="0">
                <a:solidFill>
                  <a:srgbClr val="C00000"/>
                </a:solidFill>
              </a:rPr>
              <a:t>Durch Klicken auf das orangene Feld „Gruppen einkreisen“, erhalten diese eine Umkreisung.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C00000"/>
                </a:solidFill>
              </a:rPr>
              <a:t>-&gt; Beim erneuten Klicken auf </a:t>
            </a:r>
            <a:r>
              <a:rPr lang="de-DE" sz="1200">
                <a:solidFill>
                  <a:srgbClr val="C00000"/>
                </a:solidFill>
              </a:rPr>
              <a:t>das orangene </a:t>
            </a:r>
            <a:r>
              <a:rPr lang="de-DE" sz="1200" dirty="0">
                <a:solidFill>
                  <a:srgbClr val="C00000"/>
                </a:solidFill>
              </a:rPr>
              <a:t>Feld fällt die Umkreisung weg.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rgbClr val="C00000"/>
              </a:solidFill>
            </a:endParaRPr>
          </a:p>
          <a:p>
            <a:endParaRPr lang="de-DE" dirty="0"/>
          </a:p>
        </p:txBody>
      </p:sp>
      <p:sp>
        <p:nvSpPr>
          <p:cNvPr id="4" name="Foliennummernplatzhalter 3"/>
          <p:cNvSpPr>
            <a:spLocks noGrp="1"/>
          </p:cNvSpPr>
          <p:nvPr>
            <p:ph type="sldNum" sz="quarter" idx="5"/>
          </p:nvPr>
        </p:nvSpPr>
        <p:spPr/>
        <p:txBody>
          <a:bodyPr/>
          <a:lstStyle/>
          <a:p>
            <a:fld id="{F2CC5310-2465-DD47-BA7F-420624E26F29}" type="slidenum">
              <a:rPr lang="de-DE" smtClean="0"/>
              <a:t>25</a:t>
            </a:fld>
            <a:endParaRPr lang="de-DE"/>
          </a:p>
        </p:txBody>
      </p:sp>
    </p:spTree>
    <p:extLst>
      <p:ext uri="{BB962C8B-B14F-4D97-AF65-F5344CB8AC3E}">
        <p14:creationId xmlns:p14="http://schemas.microsoft.com/office/powerpoint/2010/main" val="1887260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C5310-2465-DD47-BA7F-420624E26F29}"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0168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2E60A-0854-D617-DFAC-FC0D257690D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361397-B57C-C782-BA73-09FC35E6CDC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989BA1D-446F-EA53-B618-62037EC645E8}"/>
              </a:ext>
            </a:extLst>
          </p:cNvPr>
          <p:cNvSpPr>
            <a:spLocks noGrp="1"/>
          </p:cNvSpPr>
          <p:nvPr>
            <p:ph type="body" idx="1"/>
          </p:nvPr>
        </p:nvSpPr>
        <p:spPr/>
        <p:txBody>
          <a:bodyPr/>
          <a:lstStyle/>
          <a:p>
            <a:r>
              <a:rPr lang="de-DE" dirty="0"/>
              <a:t>Dieser Arbeitsauftrag wird durch die </a:t>
            </a:r>
            <a:r>
              <a:rPr lang="de-DE" dirty="0" err="1"/>
              <a:t>SuS</a:t>
            </a:r>
            <a:r>
              <a:rPr lang="de-DE" dirty="0"/>
              <a:t> in Partnerarbeit bearbeitet. Statt Gummibärchen können die Lernenden auch mit Schokolinsen, Buntstiften, Linsen oder anderem gleichartigen Material arbeiten. Jedes Tandem benötigt 24 Gegenstände, eine Zettel (auf denen die Gegenstände in </a:t>
            </a:r>
            <a:r>
              <a:rPr lang="de-DE"/>
              <a:t>Gruppen gebündelt werden) </a:t>
            </a:r>
            <a:r>
              <a:rPr lang="de-DE" dirty="0"/>
              <a:t>sowie </a:t>
            </a:r>
            <a:r>
              <a:rPr lang="de-DE"/>
              <a:t>das AM1 </a:t>
            </a:r>
            <a:r>
              <a:rPr lang="de-DE" dirty="0"/>
              <a:t>in einfacher Ausfertigung (Achtung</a:t>
            </a:r>
            <a:r>
              <a:rPr lang="de-DE"/>
              <a:t>: 3-seitiges </a:t>
            </a:r>
            <a:r>
              <a:rPr lang="de-DE" dirty="0"/>
              <a:t>Arbeitsblatt).</a:t>
            </a:r>
          </a:p>
          <a:p>
            <a:endParaRPr lang="de-DE" dirty="0"/>
          </a:p>
        </p:txBody>
      </p:sp>
      <p:sp>
        <p:nvSpPr>
          <p:cNvPr id="4" name="Foliennummernplatzhalter 3">
            <a:extLst>
              <a:ext uri="{FF2B5EF4-FFF2-40B4-BE49-F238E27FC236}">
                <a16:creationId xmlns:a16="http://schemas.microsoft.com/office/drawing/2014/main" id="{87C999B9-54FA-6BB9-9428-1EE54D0389F5}"/>
              </a:ext>
            </a:extLst>
          </p:cNvPr>
          <p:cNvSpPr>
            <a:spLocks noGrp="1"/>
          </p:cNvSpPr>
          <p:nvPr>
            <p:ph type="sldNum" sz="quarter" idx="5"/>
          </p:nvPr>
        </p:nvSpPr>
        <p:spPr/>
        <p:txBody>
          <a:bodyPr/>
          <a:lstStyle/>
          <a:p>
            <a:fld id="{F2CC5310-2465-DD47-BA7F-420624E26F29}" type="slidenum">
              <a:rPr lang="de-DE" smtClean="0"/>
              <a:t>4</a:t>
            </a:fld>
            <a:endParaRPr lang="de-DE"/>
          </a:p>
        </p:txBody>
      </p:sp>
    </p:spTree>
    <p:extLst>
      <p:ext uri="{BB962C8B-B14F-4D97-AF65-F5344CB8AC3E}">
        <p14:creationId xmlns:p14="http://schemas.microsoft.com/office/powerpoint/2010/main" val="2065378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EF952-072A-5196-0E31-7252D49C4F0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BF0B09E-4D1F-6565-B139-90E47D7A656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B16DB65-8910-C3BA-A0CE-5D9360A0B56C}"/>
              </a:ext>
            </a:extLst>
          </p:cNvPr>
          <p:cNvSpPr>
            <a:spLocks noGrp="1"/>
          </p:cNvSpPr>
          <p:nvPr>
            <p:ph type="body" idx="1"/>
          </p:nvPr>
        </p:nvSpPr>
        <p:spPr/>
        <p:txBody>
          <a:bodyPr/>
          <a:lstStyle/>
          <a:p>
            <a:r>
              <a:rPr lang="de-DE" dirty="0"/>
              <a:t>Dieser Arbeitsauftrag wird durch die </a:t>
            </a:r>
            <a:r>
              <a:rPr lang="de-DE" dirty="0" err="1"/>
              <a:t>SuS</a:t>
            </a:r>
            <a:r>
              <a:rPr lang="de-DE" dirty="0"/>
              <a:t> in Partnerarbeit bearbeitet. Statt Gummibärchen können die Lernenden auch mit Schokolinsen, Buntstiften, Linsen oder anderem gleichartigen Material arbeiten. Jedes Tandem benötigt 24 Gegenstände, eine Zettel (auf denen die Gegenstände in </a:t>
            </a:r>
            <a:r>
              <a:rPr lang="de-DE"/>
              <a:t>Gruppen gebündelt werden) </a:t>
            </a:r>
            <a:r>
              <a:rPr lang="de-DE" dirty="0"/>
              <a:t>sowie </a:t>
            </a:r>
            <a:r>
              <a:rPr lang="de-DE"/>
              <a:t>das AM1 </a:t>
            </a:r>
            <a:r>
              <a:rPr lang="de-DE" dirty="0"/>
              <a:t>in einfacher Ausfertigung (Achtung</a:t>
            </a:r>
            <a:r>
              <a:rPr lang="de-DE"/>
              <a:t>: 3-seitiges </a:t>
            </a:r>
            <a:r>
              <a:rPr lang="de-DE" dirty="0"/>
              <a:t>Arbeitsblatt).</a:t>
            </a:r>
          </a:p>
          <a:p>
            <a:endParaRPr lang="de-DE" dirty="0"/>
          </a:p>
        </p:txBody>
      </p:sp>
      <p:sp>
        <p:nvSpPr>
          <p:cNvPr id="4" name="Foliennummernplatzhalter 3">
            <a:extLst>
              <a:ext uri="{FF2B5EF4-FFF2-40B4-BE49-F238E27FC236}">
                <a16:creationId xmlns:a16="http://schemas.microsoft.com/office/drawing/2014/main" id="{1014CA7B-7B8D-119C-61C0-628121EF0AC5}"/>
              </a:ext>
            </a:extLst>
          </p:cNvPr>
          <p:cNvSpPr>
            <a:spLocks noGrp="1"/>
          </p:cNvSpPr>
          <p:nvPr>
            <p:ph type="sldNum" sz="quarter" idx="5"/>
          </p:nvPr>
        </p:nvSpPr>
        <p:spPr/>
        <p:txBody>
          <a:bodyPr/>
          <a:lstStyle/>
          <a:p>
            <a:fld id="{F2CC5310-2465-DD47-BA7F-420624E26F29}" type="slidenum">
              <a:rPr lang="de-DE" smtClean="0"/>
              <a:t>5</a:t>
            </a:fld>
            <a:endParaRPr lang="de-DE"/>
          </a:p>
        </p:txBody>
      </p:sp>
    </p:spTree>
    <p:extLst>
      <p:ext uri="{BB962C8B-B14F-4D97-AF65-F5344CB8AC3E}">
        <p14:creationId xmlns:p14="http://schemas.microsoft.com/office/powerpoint/2010/main" val="746511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98A8D-BCD6-6522-F74A-61A293C38E9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6133C14-C73C-E2DB-117B-42DA61E9EBA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A955B5-E7B5-3733-F73C-963D4155CB0F}"/>
              </a:ext>
            </a:extLst>
          </p:cNvPr>
          <p:cNvSpPr>
            <a:spLocks noGrp="1"/>
          </p:cNvSpPr>
          <p:nvPr>
            <p:ph type="body" idx="1"/>
          </p:nvPr>
        </p:nvSpPr>
        <p:spPr/>
        <p:txBody>
          <a:bodyPr/>
          <a:lstStyle/>
          <a:p>
            <a:r>
              <a:rPr lang="de-DE" dirty="0"/>
              <a:t>Dieser Arbeitsauftrag wird durch die </a:t>
            </a:r>
            <a:r>
              <a:rPr lang="de-DE" dirty="0" err="1"/>
              <a:t>SuS</a:t>
            </a:r>
            <a:r>
              <a:rPr lang="de-DE" dirty="0"/>
              <a:t> in Partnerarbeit bearbeitet. Statt Gummibärchen können die Lernenden auch mit Schokolinsen, Buntstiften, Linsen oder anderem gleichartigen Material arbeiten. Jedes Tandem benötigt 24 Gegenstände, eine Zettel (auf denen die Gegenstände in Gruppen gebündelt werden) sowie das AM1 in einfacher Ausfertigung (Achtung: 3-seitiges Arbeitsblatt).</a:t>
            </a:r>
          </a:p>
          <a:p>
            <a:endParaRPr lang="de-DE" dirty="0"/>
          </a:p>
        </p:txBody>
      </p:sp>
      <p:sp>
        <p:nvSpPr>
          <p:cNvPr id="4" name="Foliennummernplatzhalter 3">
            <a:extLst>
              <a:ext uri="{FF2B5EF4-FFF2-40B4-BE49-F238E27FC236}">
                <a16:creationId xmlns:a16="http://schemas.microsoft.com/office/drawing/2014/main" id="{E7201DB2-BEB9-04A7-894B-E4A5A5D32C89}"/>
              </a:ext>
            </a:extLst>
          </p:cNvPr>
          <p:cNvSpPr>
            <a:spLocks noGrp="1"/>
          </p:cNvSpPr>
          <p:nvPr>
            <p:ph type="sldNum" sz="quarter" idx="5"/>
          </p:nvPr>
        </p:nvSpPr>
        <p:spPr/>
        <p:txBody>
          <a:bodyPr/>
          <a:lstStyle/>
          <a:p>
            <a:fld id="{F2CC5310-2465-DD47-BA7F-420624E26F29}" type="slidenum">
              <a:rPr lang="de-DE" smtClean="0"/>
              <a:t>6</a:t>
            </a:fld>
            <a:endParaRPr lang="de-DE"/>
          </a:p>
        </p:txBody>
      </p:sp>
    </p:spTree>
    <p:extLst>
      <p:ext uri="{BB962C8B-B14F-4D97-AF65-F5344CB8AC3E}">
        <p14:creationId xmlns:p14="http://schemas.microsoft.com/office/powerpoint/2010/main" val="743764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D5334-2E05-531D-0A25-B3FE8135C8C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AAC61D2-71B0-F7AD-7F10-B3941587F9D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36A0B2-A10E-2CCF-BCC7-B93A75583712}"/>
              </a:ext>
            </a:extLst>
          </p:cNvPr>
          <p:cNvSpPr>
            <a:spLocks noGrp="1"/>
          </p:cNvSpPr>
          <p:nvPr>
            <p:ph type="body" idx="1"/>
          </p:nvPr>
        </p:nvSpPr>
        <p:spPr/>
        <p:txBody>
          <a:bodyPr/>
          <a:lstStyle/>
          <a:p>
            <a:r>
              <a:rPr lang="de-DE" dirty="0"/>
              <a:t>Dieser Arbeitsauftrag wird durch die </a:t>
            </a:r>
            <a:r>
              <a:rPr lang="de-DE" dirty="0" err="1"/>
              <a:t>SuS</a:t>
            </a:r>
            <a:r>
              <a:rPr lang="de-DE" dirty="0"/>
              <a:t> in Partnerarbeit bearbeitet. Statt Gummibärchen können die Lernenden auch mit Schokolinsen, Buntstiften, Linsen oder anderem gleichartigen Material arbeiten. Jedes Tandem benötigt 24 Gegenstände, eine Zettel (auf denen die Gegenstände in </a:t>
            </a:r>
            <a:r>
              <a:rPr lang="de-DE"/>
              <a:t>Gruppen gebündelt werden) </a:t>
            </a:r>
            <a:r>
              <a:rPr lang="de-DE" dirty="0"/>
              <a:t>sowie </a:t>
            </a:r>
            <a:r>
              <a:rPr lang="de-DE"/>
              <a:t>das AM1 </a:t>
            </a:r>
            <a:r>
              <a:rPr lang="de-DE" dirty="0"/>
              <a:t>in einfacher Ausfertigung (Achtung</a:t>
            </a:r>
            <a:r>
              <a:rPr lang="de-DE"/>
              <a:t>: 3-seitiges </a:t>
            </a:r>
            <a:r>
              <a:rPr lang="de-DE" dirty="0"/>
              <a:t>Arbeitsblatt).</a:t>
            </a:r>
          </a:p>
          <a:p>
            <a:endParaRPr lang="de-DE" dirty="0"/>
          </a:p>
        </p:txBody>
      </p:sp>
      <p:sp>
        <p:nvSpPr>
          <p:cNvPr id="4" name="Foliennummernplatzhalter 3">
            <a:extLst>
              <a:ext uri="{FF2B5EF4-FFF2-40B4-BE49-F238E27FC236}">
                <a16:creationId xmlns:a16="http://schemas.microsoft.com/office/drawing/2014/main" id="{0871FF77-8534-4C49-EBD2-8BB3C1884526}"/>
              </a:ext>
            </a:extLst>
          </p:cNvPr>
          <p:cNvSpPr>
            <a:spLocks noGrp="1"/>
          </p:cNvSpPr>
          <p:nvPr>
            <p:ph type="sldNum" sz="quarter" idx="5"/>
          </p:nvPr>
        </p:nvSpPr>
        <p:spPr/>
        <p:txBody>
          <a:bodyPr/>
          <a:lstStyle/>
          <a:p>
            <a:fld id="{F2CC5310-2465-DD47-BA7F-420624E26F29}" type="slidenum">
              <a:rPr lang="de-DE" smtClean="0"/>
              <a:t>7</a:t>
            </a:fld>
            <a:endParaRPr lang="de-DE"/>
          </a:p>
        </p:txBody>
      </p:sp>
    </p:spTree>
    <p:extLst>
      <p:ext uri="{BB962C8B-B14F-4D97-AF65-F5344CB8AC3E}">
        <p14:creationId xmlns:p14="http://schemas.microsoft.com/office/powerpoint/2010/main" val="2832480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D103C-1F5B-876D-1897-0FEA850DD1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B18FD33-884E-FF32-8731-1DCC7F5BB74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F90540B-EA06-053D-0400-FB3619B35FC5}"/>
              </a:ext>
            </a:extLst>
          </p:cNvPr>
          <p:cNvSpPr>
            <a:spLocks noGrp="1"/>
          </p:cNvSpPr>
          <p:nvPr>
            <p:ph type="body" idx="1"/>
          </p:nvPr>
        </p:nvSpPr>
        <p:spPr/>
        <p:txBody>
          <a:bodyPr/>
          <a:lstStyle/>
          <a:p>
            <a:r>
              <a:rPr lang="de-DE" dirty="0"/>
              <a:t>Dieser Arbeitsauftrag wird durch die </a:t>
            </a:r>
            <a:r>
              <a:rPr lang="de-DE" dirty="0" err="1"/>
              <a:t>SuS</a:t>
            </a:r>
            <a:r>
              <a:rPr lang="de-DE" dirty="0"/>
              <a:t> in Partnerarbeit bearbeitet. Statt Gummibärchen können die Lernenden auch mit Schokolinsen, Buntstiften, Linsen oder anderem gleichartigen Material arbeiten. Jedes Tandem benötigt 24 Gegenstände, eine Zettel (auf denen die Gegenstände in Gruppen gebündelt werden) sowie das AM1 in einfacher Ausfertigung (Achtung: 3-seitiges Arbeitsblatt).</a:t>
            </a:r>
          </a:p>
          <a:p>
            <a:endParaRPr lang="de-DE" dirty="0"/>
          </a:p>
        </p:txBody>
      </p:sp>
      <p:sp>
        <p:nvSpPr>
          <p:cNvPr id="4" name="Foliennummernplatzhalter 3">
            <a:extLst>
              <a:ext uri="{FF2B5EF4-FFF2-40B4-BE49-F238E27FC236}">
                <a16:creationId xmlns:a16="http://schemas.microsoft.com/office/drawing/2014/main" id="{D6FFA1C4-6B29-7A3E-3F8F-D527C8324EAF}"/>
              </a:ext>
            </a:extLst>
          </p:cNvPr>
          <p:cNvSpPr>
            <a:spLocks noGrp="1"/>
          </p:cNvSpPr>
          <p:nvPr>
            <p:ph type="sldNum" sz="quarter" idx="5"/>
          </p:nvPr>
        </p:nvSpPr>
        <p:spPr/>
        <p:txBody>
          <a:bodyPr/>
          <a:lstStyle/>
          <a:p>
            <a:fld id="{F2CC5310-2465-DD47-BA7F-420624E26F29}" type="slidenum">
              <a:rPr lang="de-DE" smtClean="0"/>
              <a:t>8</a:t>
            </a:fld>
            <a:endParaRPr lang="de-DE"/>
          </a:p>
        </p:txBody>
      </p:sp>
    </p:spTree>
    <p:extLst>
      <p:ext uri="{BB962C8B-B14F-4D97-AF65-F5344CB8AC3E}">
        <p14:creationId xmlns:p14="http://schemas.microsoft.com/office/powerpoint/2010/main" val="2330805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1: Multiplikation wiederholen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(Einfach klicken, dann läuft es 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Das Video wird nach 19 Sekunden unterbrochen, dann kommt auf der nächsten Folie die Aufgabe dazu</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Insgesamt wurde das 3:21-minütige Video in 5 Teile gestückelt mit Denkmomenten dazwischen</a:t>
            </a:r>
          </a:p>
        </p:txBody>
      </p:sp>
      <p:sp>
        <p:nvSpPr>
          <p:cNvPr id="4" name="Foliennummernplatzhalter 3"/>
          <p:cNvSpPr>
            <a:spLocks noGrp="1"/>
          </p:cNvSpPr>
          <p:nvPr>
            <p:ph type="sldNum" sz="quarter" idx="5"/>
          </p:nvPr>
        </p:nvSpPr>
        <p:spPr/>
        <p:txBody>
          <a:bodyPr/>
          <a:lstStyle/>
          <a:p>
            <a:fld id="{F2CC5310-2465-DD47-BA7F-420624E26F29}" type="slidenum">
              <a:rPr lang="de-DE" smtClean="0"/>
              <a:t>9</a:t>
            </a:fld>
            <a:endParaRPr lang="de-DE"/>
          </a:p>
        </p:txBody>
      </p:sp>
    </p:spTree>
    <p:extLst>
      <p:ext uri="{BB962C8B-B14F-4D97-AF65-F5344CB8AC3E}">
        <p14:creationId xmlns:p14="http://schemas.microsoft.com/office/powerpoint/2010/main" val="1093551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Erklärvideo MSK-N4B Division – Teil 1: Multiplikation wiederholen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(Einfach klicken, dann läuft es 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Das Video wird nach 19 Sekunden unterbrochen, dann kommt die Aufgabe dazu bei nochmal klicken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Erst danach wird das Video weiter geschaut</a:t>
            </a:r>
          </a:p>
        </p:txBody>
      </p:sp>
      <p:sp>
        <p:nvSpPr>
          <p:cNvPr id="4" name="Foliennummernplatzhalter 3"/>
          <p:cNvSpPr>
            <a:spLocks noGrp="1"/>
          </p:cNvSpPr>
          <p:nvPr>
            <p:ph type="sldNum" sz="quarter" idx="5"/>
          </p:nvPr>
        </p:nvSpPr>
        <p:spPr/>
        <p:txBody>
          <a:bodyPr/>
          <a:lstStyle/>
          <a:p>
            <a:fld id="{F2CC5310-2465-DD47-BA7F-420624E26F29}" type="slidenum">
              <a:rPr lang="de-DE" smtClean="0"/>
              <a:t>10</a:t>
            </a:fld>
            <a:endParaRPr lang="de-DE"/>
          </a:p>
        </p:txBody>
      </p:sp>
    </p:spTree>
    <p:extLst>
      <p:ext uri="{BB962C8B-B14F-4D97-AF65-F5344CB8AC3E}">
        <p14:creationId xmlns:p14="http://schemas.microsoft.com/office/powerpoint/2010/main" val="3631365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6DC48-3569-7A0F-FEEC-DD7581E3F997}"/>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872B3A8-8C58-DC81-DB63-C3324BE08C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2C1182A6-AF78-A78E-4EC2-3B6963DE1690}"/>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46292BCE-635C-6CE6-F896-D47FCAC48F1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FC513C4-B9AF-8F1B-4DD9-A5CB426721EE}"/>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7901929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C14145-BAAD-0AAE-6FE6-401C9A4FA7A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8CA1748D-598B-7F46-37BC-375CB727883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E30C621-04AA-DBB6-2559-EAFD447E7A0D}"/>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DBEACBB7-F34C-A756-CC4A-FAC2C2F6D08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ED58569-108F-D1E4-FBA9-776803F6D81A}"/>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5389421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B1D7F-481D-AF56-F6FD-D1B6275E1C3F}"/>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934FBD3-DEAA-A9FD-E5E2-7ED93DA865A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9893254-73C0-8344-9954-F5A70B312376}"/>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1A9C3419-0378-46E3-3BFE-CF145A2A07F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1D98878-1E1A-10C2-451B-AB8ABBB4110C}"/>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25034888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6DC48-3569-7A0F-FEEC-DD7581E3F997}"/>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872B3A8-8C58-DC81-DB63-C3324BE08C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2C1182A6-AF78-A78E-4EC2-3B6963DE1690}"/>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46292BCE-635C-6CE6-F896-D47FCAC48F1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FC513C4-B9AF-8F1B-4DD9-A5CB426721EE}"/>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657345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0AA5A9-7B97-8C98-44E3-7710AD0BE30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D5DE61-0F05-00BB-01B3-83D13C3D1DD9}"/>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7B23A0E-96FB-0E4D-3229-2810865F250A}"/>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9782D0B3-04B8-D1E2-B35D-18F0CAC440B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BDFA336-5FD8-8F44-EB3D-039BD6BECEA7}"/>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27988969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DA0690-8591-ED6D-7A24-6AF3E0E77D7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E0BAB73-B343-807B-A7AB-837C21419D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41DB9D6E-3980-62E9-BADC-2013F3D96A2F}"/>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0343BBF8-D9F6-D6B3-D822-E6FF252F93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2BB6C66-D4B6-D0A0-238D-090F200969AF}"/>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6825250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4DDCF8-C32E-F76C-6C3C-798B27D14B7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CD4915B-9AD9-55E8-13CE-7FE0996B740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C0BFDC-7651-6103-74D7-2A211F0BF87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0DEDC07-C558-DC4E-D0BF-56668761752F}"/>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5532A579-FC2D-27BD-8B97-F313556CA58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584B9E78-A3A7-B3AB-63D9-8250966EE5C9}"/>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6190412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FF7230-9B37-B16E-25F6-9E2A91D14D6E}"/>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630207D-8F7A-AE4F-F17B-8C674A0787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BA578BEE-1A6F-5BD4-7CEE-D595A8EEB8B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D23E0285-54C5-246A-5FA1-60E54CEC35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D984614-A893-DEC7-18BF-23960D54CCDD}"/>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6B2AB128-E783-8347-3D5B-C252489F20E2}"/>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8" name="Fußzeilenplatzhalter 7">
            <a:extLst>
              <a:ext uri="{FF2B5EF4-FFF2-40B4-BE49-F238E27FC236}">
                <a16:creationId xmlns:a16="http://schemas.microsoft.com/office/drawing/2014/main" id="{4B1F5747-CD9C-947C-E116-1976005E7707}"/>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15B6260B-A790-66AD-14F3-83EF8B620813}"/>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875951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DEF27-B5FE-CFFE-909F-A7DEDFFD7DC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BD81CF77-54ED-D725-8F8E-B0198EA3CF5B}"/>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4" name="Fußzeilenplatzhalter 3">
            <a:extLst>
              <a:ext uri="{FF2B5EF4-FFF2-40B4-BE49-F238E27FC236}">
                <a16:creationId xmlns:a16="http://schemas.microsoft.com/office/drawing/2014/main" id="{731002D1-90F6-7E88-C3B3-81EB7F20A463}"/>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98D6B390-2578-5D0A-55B2-01BFB4E3EEFF}"/>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4890661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1_Nur Titel">
    <p:bg>
      <p:bgPr>
        <a:solidFill>
          <a:schemeClr val="bg1">
            <a:lumMod val="95000"/>
            <a:alpha val="77977"/>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DEF27-B5FE-CFFE-909F-A7DEDFFD7DC3}"/>
              </a:ext>
            </a:extLst>
          </p:cNvPr>
          <p:cNvSpPr>
            <a:spLocks noGrp="1"/>
          </p:cNvSpPr>
          <p:nvPr>
            <p:ph type="title"/>
          </p:nvPr>
        </p:nvSpPr>
        <p:spPr>
          <a:xfrm>
            <a:off x="576943" y="378187"/>
            <a:ext cx="10515600" cy="539115"/>
          </a:xfrm>
        </p:spPr>
        <p:txBody>
          <a:bodyPr>
            <a:noAutofit/>
          </a:bodyPr>
          <a:lstStyle>
            <a:lvl1pPr>
              <a:defRPr sz="2400" b="1">
                <a:latin typeface="+mn-lt"/>
              </a:defRPr>
            </a:lvl1pPr>
          </a:lstStyle>
          <a:p>
            <a:r>
              <a:rPr lang="de-DE" dirty="0"/>
              <a:t>Mastertitelformat bearbeiten</a:t>
            </a:r>
          </a:p>
        </p:txBody>
      </p:sp>
      <p:sp>
        <p:nvSpPr>
          <p:cNvPr id="6" name="Textfeld 5">
            <a:extLst>
              <a:ext uri="{FF2B5EF4-FFF2-40B4-BE49-F238E27FC236}">
                <a16:creationId xmlns:a16="http://schemas.microsoft.com/office/drawing/2014/main" id="{EC7495FE-228B-7B05-DEBC-904A6EEB599B}"/>
              </a:ext>
            </a:extLst>
          </p:cNvPr>
          <p:cNvSpPr txBox="1"/>
          <p:nvPr userDrawn="1"/>
        </p:nvSpPr>
        <p:spPr>
          <a:xfrm>
            <a:off x="9091343" y="70410"/>
            <a:ext cx="3100657" cy="307777"/>
          </a:xfrm>
          <a:prstGeom prst="rect">
            <a:avLst/>
          </a:prstGeom>
          <a:noFill/>
        </p:spPr>
        <p:txBody>
          <a:bodyPr wrap="none" rtlCol="0">
            <a:spAutoFit/>
          </a:bodyPr>
          <a:lstStyle/>
          <a:p>
            <a:r>
              <a:rPr lang="de-DE" sz="1400" b="1" dirty="0"/>
              <a:t>Didaktischer Kommentar für Lehrkräfte</a:t>
            </a:r>
          </a:p>
        </p:txBody>
      </p:sp>
      <p:sp>
        <p:nvSpPr>
          <p:cNvPr id="3" name="Textfeld 2">
            <a:extLst>
              <a:ext uri="{FF2B5EF4-FFF2-40B4-BE49-F238E27FC236}">
                <a16:creationId xmlns:a16="http://schemas.microsoft.com/office/drawing/2014/main" id="{EF16DFF4-A5F0-254B-A08A-F841886FAA37}"/>
              </a:ext>
            </a:extLst>
          </p:cNvPr>
          <p:cNvSpPr txBox="1"/>
          <p:nvPr userDrawn="1"/>
        </p:nvSpPr>
        <p:spPr>
          <a:xfrm>
            <a:off x="0" y="0"/>
            <a:ext cx="242408" cy="6858000"/>
          </a:xfrm>
          <a:prstGeom prst="rect">
            <a:avLst/>
          </a:prstGeom>
          <a:solidFill>
            <a:srgbClr val="327A86"/>
          </a:solidFill>
        </p:spPr>
        <p:txBody>
          <a:bodyPr wrap="square" rtlCol="0">
            <a:spAutoFit/>
          </a:bodyPr>
          <a:lstStyle/>
          <a:p>
            <a:endParaRPr lang="de-DE" dirty="0"/>
          </a:p>
        </p:txBody>
      </p:sp>
    </p:spTree>
    <p:extLst>
      <p:ext uri="{BB962C8B-B14F-4D97-AF65-F5344CB8AC3E}">
        <p14:creationId xmlns:p14="http://schemas.microsoft.com/office/powerpoint/2010/main" val="4459469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E23CA35-272E-C38F-A987-39B0CE90C610}"/>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3" name="Fußzeilenplatzhalter 2">
            <a:extLst>
              <a:ext uri="{FF2B5EF4-FFF2-40B4-BE49-F238E27FC236}">
                <a16:creationId xmlns:a16="http://schemas.microsoft.com/office/drawing/2014/main" id="{3EAC09A0-07C5-B36F-35FA-57BEDC3985D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38FAFD8-8A0C-25A2-5930-364E77ACDCE4}"/>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3558653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0AA5A9-7B97-8C98-44E3-7710AD0BE30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D5DE61-0F05-00BB-01B3-83D13C3D1DD9}"/>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7B23A0E-96FB-0E4D-3229-2810865F250A}"/>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9782D0B3-04B8-D1E2-B35D-18F0CAC440B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BDFA336-5FD8-8F44-EB3D-039BD6BECEA7}"/>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5979168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60E055-65A3-8CF6-9017-97720B8299A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2D96D0E9-C365-4BCC-14C9-A08BAEF737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B1E373F2-B14B-D158-D31E-9C50B237F5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27FF8AE-F16E-BCD6-BA86-ABFBB0B980ED}"/>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D490FE8C-A7CF-73B4-CAAF-A18AB5B32C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7B4256D-5063-592E-166E-1146A12120FB}"/>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24341551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3CB58D-525E-2F81-836F-53F23B369C1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C2AA880-52CD-3EA2-A47A-BC8DCC17BC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CC7179-1523-7317-843F-EF6009C0AF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BE5CAFE-947A-D225-0CC6-7FCD4E3BA79B}"/>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FD621F02-A858-5ED1-55AA-E594F24BFCD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E65BD7A-E262-E9D8-E93E-BBD8D2B687C4}"/>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1882167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C14145-BAAD-0AAE-6FE6-401C9A4FA7A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8CA1748D-598B-7F46-37BC-375CB727883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E30C621-04AA-DBB6-2559-EAFD447E7A0D}"/>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DBEACBB7-F34C-A756-CC4A-FAC2C2F6D08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ED58569-108F-D1E4-FBA9-776803F6D81A}"/>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430291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B1D7F-481D-AF56-F6FD-D1B6275E1C3F}"/>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934FBD3-DEAA-A9FD-E5E2-7ED93DA865A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9893254-73C0-8344-9954-F5A70B312376}"/>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1A9C3419-0378-46E3-3BFE-CF145A2A07F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1D98878-1E1A-10C2-451B-AB8ABBB4110C}"/>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166751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DA0690-8591-ED6D-7A24-6AF3E0E77D7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E0BAB73-B343-807B-A7AB-837C21419D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41DB9D6E-3980-62E9-BADC-2013F3D96A2F}"/>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0343BBF8-D9F6-D6B3-D822-E6FF252F93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2BB6C66-D4B6-D0A0-238D-090F200969AF}"/>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466469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4DDCF8-C32E-F76C-6C3C-798B27D14B7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CD4915B-9AD9-55E8-13CE-7FE0996B740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C0BFDC-7651-6103-74D7-2A211F0BF87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0DEDC07-C558-DC4E-D0BF-56668761752F}"/>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5532A579-FC2D-27BD-8B97-F313556CA58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584B9E78-A3A7-B3AB-63D9-8250966EE5C9}"/>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3838937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FF7230-9B37-B16E-25F6-9E2A91D14D6E}"/>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630207D-8F7A-AE4F-F17B-8C674A0787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BA578BEE-1A6F-5BD4-7CEE-D595A8EEB8B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D23E0285-54C5-246A-5FA1-60E54CEC35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D984614-A893-DEC7-18BF-23960D54CCDD}"/>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6B2AB128-E783-8347-3D5B-C252489F20E2}"/>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8" name="Fußzeilenplatzhalter 7">
            <a:extLst>
              <a:ext uri="{FF2B5EF4-FFF2-40B4-BE49-F238E27FC236}">
                <a16:creationId xmlns:a16="http://schemas.microsoft.com/office/drawing/2014/main" id="{4B1F5747-CD9C-947C-E116-1976005E7707}"/>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15B6260B-A790-66AD-14F3-83EF8B620813}"/>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3324545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DEF27-B5FE-CFFE-909F-A7DEDFFD7DC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BD81CF77-54ED-D725-8F8E-B0198EA3CF5B}"/>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4" name="Fußzeilenplatzhalter 3">
            <a:extLst>
              <a:ext uri="{FF2B5EF4-FFF2-40B4-BE49-F238E27FC236}">
                <a16:creationId xmlns:a16="http://schemas.microsoft.com/office/drawing/2014/main" id="{731002D1-90F6-7E88-C3B3-81EB7F20A463}"/>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98D6B390-2578-5D0A-55B2-01BFB4E3EEFF}"/>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2766428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E23CA35-272E-C38F-A987-39B0CE90C610}"/>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3" name="Fußzeilenplatzhalter 2">
            <a:extLst>
              <a:ext uri="{FF2B5EF4-FFF2-40B4-BE49-F238E27FC236}">
                <a16:creationId xmlns:a16="http://schemas.microsoft.com/office/drawing/2014/main" id="{3EAC09A0-07C5-B36F-35FA-57BEDC3985D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38FAFD8-8A0C-25A2-5930-364E77ACDCE4}"/>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1736806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60E055-65A3-8CF6-9017-97720B8299A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2D96D0E9-C365-4BCC-14C9-A08BAEF737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B1E373F2-B14B-D158-D31E-9C50B237F5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27FF8AE-F16E-BCD6-BA86-ABFBB0B980ED}"/>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D490FE8C-A7CF-73B4-CAAF-A18AB5B32C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7B4256D-5063-592E-166E-1146A12120FB}"/>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1263823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3CB58D-525E-2F81-836F-53F23B369C1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C2AA880-52CD-3EA2-A47A-BC8DCC17BC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CC7179-1523-7317-843F-EF6009C0AF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BE5CAFE-947A-D225-0CC6-7FCD4E3BA79B}"/>
              </a:ext>
            </a:extLst>
          </p:cNvPr>
          <p:cNvSpPr>
            <a:spLocks noGrp="1"/>
          </p:cNvSpPr>
          <p:nvPr>
            <p:ph type="dt" sz="half" idx="10"/>
          </p:nvPr>
        </p:nvSpPr>
        <p:spPr/>
        <p:txBody>
          <a:bodyPr/>
          <a:lstStyle/>
          <a:p>
            <a:fld id="{9CDFC80D-A76A-7B40-8F40-9FC08E9D2EE9}" type="datetimeFigureOut">
              <a:rPr lang="de-DE" smtClean="0"/>
              <a:t>03.07.25</a:t>
            </a:fld>
            <a:endParaRPr lang="de-DE"/>
          </a:p>
        </p:txBody>
      </p:sp>
      <p:sp>
        <p:nvSpPr>
          <p:cNvPr id="6" name="Fußzeilenplatzhalter 5">
            <a:extLst>
              <a:ext uri="{FF2B5EF4-FFF2-40B4-BE49-F238E27FC236}">
                <a16:creationId xmlns:a16="http://schemas.microsoft.com/office/drawing/2014/main" id="{FD621F02-A858-5ED1-55AA-E594F24BFCD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E65BD7A-E262-E9D8-E93E-BBD8D2B687C4}"/>
              </a:ext>
            </a:extLst>
          </p:cNvPr>
          <p:cNvSpPr>
            <a:spLocks noGrp="1"/>
          </p:cNvSpPr>
          <p:nvPr>
            <p:ph type="sldNum" sz="quarter" idx="12"/>
          </p:nvPr>
        </p:nvSpPr>
        <p:spPr/>
        <p:txBody>
          <a:bodyPr/>
          <a:lstStyle/>
          <a:p>
            <a:fld id="{3ABA389A-1D94-5E43-AA68-1679E7E2D128}" type="slidenum">
              <a:rPr lang="de-DE" smtClean="0"/>
              <a:t>‹Nr.›</a:t>
            </a:fld>
            <a:endParaRPr lang="de-DE"/>
          </a:p>
        </p:txBody>
      </p:sp>
    </p:spTree>
    <p:extLst>
      <p:ext uri="{BB962C8B-B14F-4D97-AF65-F5344CB8AC3E}">
        <p14:creationId xmlns:p14="http://schemas.microsoft.com/office/powerpoint/2010/main" val="2225928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D6BF2C3-688E-7F62-0EB3-60987D8BB6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F2C94ABB-7A87-C9BC-FF86-F85C2E2EDF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916584F-3906-D3B6-A442-32BC23DBC6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E4D2EB46-9812-17EB-6467-8994C2A1E6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FA518173-F408-EC17-E0CE-AED80F8801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A389A-1D94-5E43-AA68-1679E7E2D128}" type="slidenum">
              <a:rPr lang="de-DE" smtClean="0"/>
              <a:t>‹Nr.›</a:t>
            </a:fld>
            <a:endParaRPr lang="de-DE"/>
          </a:p>
        </p:txBody>
      </p:sp>
    </p:spTree>
    <p:extLst>
      <p:ext uri="{BB962C8B-B14F-4D97-AF65-F5344CB8AC3E}">
        <p14:creationId xmlns:p14="http://schemas.microsoft.com/office/powerpoint/2010/main" val="3169804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D6BF2C3-688E-7F62-0EB3-60987D8BB6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F2C94ABB-7A87-C9BC-FF86-F85C2E2EDF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916584F-3906-D3B6-A442-32BC23DBC6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FC80D-A76A-7B40-8F40-9FC08E9D2EE9}" type="datetimeFigureOut">
              <a:rPr lang="de-DE" smtClean="0"/>
              <a:t>03.07.25</a:t>
            </a:fld>
            <a:endParaRPr lang="de-DE"/>
          </a:p>
        </p:txBody>
      </p:sp>
      <p:sp>
        <p:nvSpPr>
          <p:cNvPr id="5" name="Fußzeilenplatzhalter 4">
            <a:extLst>
              <a:ext uri="{FF2B5EF4-FFF2-40B4-BE49-F238E27FC236}">
                <a16:creationId xmlns:a16="http://schemas.microsoft.com/office/drawing/2014/main" id="{E4D2EB46-9812-17EB-6467-8994C2A1E6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FA518173-F408-EC17-E0CE-AED80F8801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A389A-1D94-5E43-AA68-1679E7E2D128}" type="slidenum">
              <a:rPr lang="de-DE" smtClean="0"/>
              <a:t>‹Nr.›</a:t>
            </a:fld>
            <a:endParaRPr lang="de-DE"/>
          </a:p>
        </p:txBody>
      </p:sp>
    </p:spTree>
    <p:extLst>
      <p:ext uri="{BB962C8B-B14F-4D97-AF65-F5344CB8AC3E}">
        <p14:creationId xmlns:p14="http://schemas.microsoft.com/office/powerpoint/2010/main" val="22680377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38.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40.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42.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44.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6.png"/><Relationship Id="rId4" Type="http://schemas.openxmlformats.org/officeDocument/2006/relationships/image" Target="../media/image12.svg"/></Relationships>
</file>

<file path=ppt/slides/_rels/slide21.xml.rels><?xml version="1.0" encoding="UTF-8" standalone="yes"?>
<Relationships xmlns="http://schemas.openxmlformats.org/package/2006/relationships"><Relationship Id="rId13" Type="http://schemas.openxmlformats.org/officeDocument/2006/relationships/image" Target="../media/image240.png"/><Relationship Id="rId18" Type="http://schemas.openxmlformats.org/officeDocument/2006/relationships/image" Target="../media/image290.png"/><Relationship Id="rId3" Type="http://schemas.openxmlformats.org/officeDocument/2006/relationships/image" Target="../media/image9.png"/><Relationship Id="rId12" Type="http://schemas.openxmlformats.org/officeDocument/2006/relationships/slide" Target="slide24.xml"/><Relationship Id="rId17" Type="http://schemas.openxmlformats.org/officeDocument/2006/relationships/image" Target="../media/image49.png"/><Relationship Id="rId2" Type="http://schemas.openxmlformats.org/officeDocument/2006/relationships/notesSlide" Target="../notesSlides/notesSlide20.xml"/><Relationship Id="rId16" Type="http://schemas.openxmlformats.org/officeDocument/2006/relationships/image" Target="../media/image280.png"/><Relationship Id="rId1" Type="http://schemas.openxmlformats.org/officeDocument/2006/relationships/slideLayout" Target="../slideLayouts/slideLayout7.xml"/><Relationship Id="rId5" Type="http://schemas.openxmlformats.org/officeDocument/2006/relationships/image" Target="../media/image47.png"/><Relationship Id="rId15" Type="http://schemas.openxmlformats.org/officeDocument/2006/relationships/slide" Target="slide25.xml"/><Relationship Id="rId4" Type="http://schemas.openxmlformats.org/officeDocument/2006/relationships/image" Target="../media/image10.svg"/><Relationship Id="rId1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117" Type="http://schemas.openxmlformats.org/officeDocument/2006/relationships/customXml" Target="../ink/ink98.xml"/><Relationship Id="rId21" Type="http://schemas.openxmlformats.org/officeDocument/2006/relationships/customXml" Target="../ink/ink13.xml"/><Relationship Id="rId63" Type="http://schemas.openxmlformats.org/officeDocument/2006/relationships/customXml" Target="../ink/ink48.xml"/><Relationship Id="rId159" Type="http://schemas.openxmlformats.org/officeDocument/2006/relationships/customXml" Target="../ink/ink140.xml"/><Relationship Id="rId170" Type="http://schemas.openxmlformats.org/officeDocument/2006/relationships/customXml" Target="../ink/ink151.xml"/><Relationship Id="rId191" Type="http://schemas.openxmlformats.org/officeDocument/2006/relationships/customXml" Target="../ink/ink172.xml"/><Relationship Id="rId205" Type="http://schemas.openxmlformats.org/officeDocument/2006/relationships/customXml" Target="../ink/ink186.xml"/><Relationship Id="rId226" Type="http://schemas.openxmlformats.org/officeDocument/2006/relationships/customXml" Target="../ink/ink207.xml"/><Relationship Id="rId247" Type="http://schemas.openxmlformats.org/officeDocument/2006/relationships/customXml" Target="../ink/ink228.xml"/><Relationship Id="rId107" Type="http://schemas.openxmlformats.org/officeDocument/2006/relationships/customXml" Target="../ink/ink88.xml"/><Relationship Id="rId11" Type="http://schemas.openxmlformats.org/officeDocument/2006/relationships/customXml" Target="../ink/ink3.xml"/><Relationship Id="rId32" Type="http://schemas.openxmlformats.org/officeDocument/2006/relationships/customXml" Target="../ink/ink24.xml"/><Relationship Id="rId53" Type="http://schemas.openxmlformats.org/officeDocument/2006/relationships/customXml" Target="../ink/ink43.xml"/><Relationship Id="rId74" Type="http://schemas.openxmlformats.org/officeDocument/2006/relationships/customXml" Target="../ink/ink56.xml"/><Relationship Id="rId128" Type="http://schemas.openxmlformats.org/officeDocument/2006/relationships/customXml" Target="../ink/ink109.xml"/><Relationship Id="rId149" Type="http://schemas.openxmlformats.org/officeDocument/2006/relationships/customXml" Target="../ink/ink130.xml"/><Relationship Id="rId5" Type="http://schemas.openxmlformats.org/officeDocument/2006/relationships/image" Target="../media/image9.png"/><Relationship Id="rId95" Type="http://schemas.openxmlformats.org/officeDocument/2006/relationships/customXml" Target="../ink/ink76.xml"/><Relationship Id="rId160" Type="http://schemas.openxmlformats.org/officeDocument/2006/relationships/customXml" Target="../ink/ink141.xml"/><Relationship Id="rId181" Type="http://schemas.openxmlformats.org/officeDocument/2006/relationships/customXml" Target="../ink/ink162.xml"/><Relationship Id="rId216" Type="http://schemas.openxmlformats.org/officeDocument/2006/relationships/customXml" Target="../ink/ink197.xml"/><Relationship Id="rId237" Type="http://schemas.openxmlformats.org/officeDocument/2006/relationships/customXml" Target="../ink/ink218.xml"/><Relationship Id="rId258" Type="http://schemas.openxmlformats.org/officeDocument/2006/relationships/customXml" Target="../ink/ink239.xml"/><Relationship Id="rId22" Type="http://schemas.openxmlformats.org/officeDocument/2006/relationships/customXml" Target="../ink/ink14.xml"/><Relationship Id="rId43" Type="http://schemas.openxmlformats.org/officeDocument/2006/relationships/customXml" Target="../ink/ink35.xml"/><Relationship Id="rId64" Type="http://schemas.openxmlformats.org/officeDocument/2006/relationships/image" Target="../media/image22.png"/><Relationship Id="rId118" Type="http://schemas.openxmlformats.org/officeDocument/2006/relationships/customXml" Target="../ink/ink99.xml"/><Relationship Id="rId139" Type="http://schemas.openxmlformats.org/officeDocument/2006/relationships/customXml" Target="../ink/ink120.xml"/><Relationship Id="rId85" Type="http://schemas.openxmlformats.org/officeDocument/2006/relationships/customXml" Target="../ink/ink66.xml"/><Relationship Id="rId150" Type="http://schemas.openxmlformats.org/officeDocument/2006/relationships/customXml" Target="../ink/ink131.xml"/><Relationship Id="rId171" Type="http://schemas.openxmlformats.org/officeDocument/2006/relationships/customXml" Target="../ink/ink152.xml"/><Relationship Id="rId192" Type="http://schemas.openxmlformats.org/officeDocument/2006/relationships/customXml" Target="../ink/ink173.xml"/><Relationship Id="rId206" Type="http://schemas.openxmlformats.org/officeDocument/2006/relationships/customXml" Target="../ink/ink187.xml"/><Relationship Id="rId227" Type="http://schemas.openxmlformats.org/officeDocument/2006/relationships/customXml" Target="../ink/ink208.xml"/><Relationship Id="rId248" Type="http://schemas.openxmlformats.org/officeDocument/2006/relationships/customXml" Target="../ink/ink229.xml"/><Relationship Id="rId12" Type="http://schemas.openxmlformats.org/officeDocument/2006/relationships/customXml" Target="../ink/ink4.xml"/><Relationship Id="rId33" Type="http://schemas.openxmlformats.org/officeDocument/2006/relationships/customXml" Target="../ink/ink25.xml"/><Relationship Id="rId108" Type="http://schemas.openxmlformats.org/officeDocument/2006/relationships/customXml" Target="../ink/ink89.xml"/><Relationship Id="rId129" Type="http://schemas.openxmlformats.org/officeDocument/2006/relationships/customXml" Target="../ink/ink110.xml"/><Relationship Id="rId54" Type="http://schemas.openxmlformats.org/officeDocument/2006/relationships/image" Target="../media/image17.png"/><Relationship Id="rId75" Type="http://schemas.openxmlformats.org/officeDocument/2006/relationships/customXml" Target="../ink/ink57.xml"/><Relationship Id="rId96" Type="http://schemas.openxmlformats.org/officeDocument/2006/relationships/customXml" Target="../ink/ink77.xml"/><Relationship Id="rId140" Type="http://schemas.openxmlformats.org/officeDocument/2006/relationships/customXml" Target="../ink/ink121.xml"/><Relationship Id="rId161" Type="http://schemas.openxmlformats.org/officeDocument/2006/relationships/customXml" Target="../ink/ink142.xml"/><Relationship Id="rId182" Type="http://schemas.openxmlformats.org/officeDocument/2006/relationships/customXml" Target="../ink/ink163.xml"/><Relationship Id="rId217" Type="http://schemas.openxmlformats.org/officeDocument/2006/relationships/customXml" Target="../ink/ink198.xml"/><Relationship Id="rId6" Type="http://schemas.openxmlformats.org/officeDocument/2006/relationships/image" Target="../media/image10.svg"/><Relationship Id="rId238" Type="http://schemas.openxmlformats.org/officeDocument/2006/relationships/customXml" Target="../ink/ink219.xml"/><Relationship Id="rId259" Type="http://schemas.openxmlformats.org/officeDocument/2006/relationships/customXml" Target="../ink/ink240.xml"/><Relationship Id="rId23" Type="http://schemas.openxmlformats.org/officeDocument/2006/relationships/customXml" Target="../ink/ink15.xml"/><Relationship Id="rId119" Type="http://schemas.openxmlformats.org/officeDocument/2006/relationships/customXml" Target="../ink/ink100.xml"/><Relationship Id="rId44" Type="http://schemas.openxmlformats.org/officeDocument/2006/relationships/customXml" Target="../ink/ink36.xml"/><Relationship Id="rId65" Type="http://schemas.openxmlformats.org/officeDocument/2006/relationships/customXml" Target="../ink/ink49.xml"/><Relationship Id="rId86" Type="http://schemas.openxmlformats.org/officeDocument/2006/relationships/customXml" Target="../ink/ink67.xml"/><Relationship Id="rId130" Type="http://schemas.openxmlformats.org/officeDocument/2006/relationships/customXml" Target="../ink/ink111.xml"/><Relationship Id="rId151" Type="http://schemas.openxmlformats.org/officeDocument/2006/relationships/customXml" Target="../ink/ink132.xml"/><Relationship Id="rId172" Type="http://schemas.openxmlformats.org/officeDocument/2006/relationships/customXml" Target="../ink/ink153.xml"/><Relationship Id="rId193" Type="http://schemas.openxmlformats.org/officeDocument/2006/relationships/customXml" Target="../ink/ink174.xml"/><Relationship Id="rId207" Type="http://schemas.openxmlformats.org/officeDocument/2006/relationships/customXml" Target="../ink/ink188.xml"/><Relationship Id="rId228" Type="http://schemas.openxmlformats.org/officeDocument/2006/relationships/customXml" Target="../ink/ink209.xml"/><Relationship Id="rId249" Type="http://schemas.openxmlformats.org/officeDocument/2006/relationships/customXml" Target="../ink/ink230.xml"/><Relationship Id="rId13" Type="http://schemas.openxmlformats.org/officeDocument/2006/relationships/customXml" Target="../ink/ink5.xml"/><Relationship Id="rId109" Type="http://schemas.openxmlformats.org/officeDocument/2006/relationships/customXml" Target="../ink/ink90.xml"/><Relationship Id="rId260" Type="http://schemas.openxmlformats.org/officeDocument/2006/relationships/customXml" Target="../ink/ink241.xml"/><Relationship Id="rId34" Type="http://schemas.openxmlformats.org/officeDocument/2006/relationships/customXml" Target="../ink/ink26.xml"/><Relationship Id="rId55" Type="http://schemas.openxmlformats.org/officeDocument/2006/relationships/customXml" Target="../ink/ink44.xml"/><Relationship Id="rId76" Type="http://schemas.openxmlformats.org/officeDocument/2006/relationships/customXml" Target="../ink/ink58.xml"/><Relationship Id="rId97" Type="http://schemas.openxmlformats.org/officeDocument/2006/relationships/customXml" Target="../ink/ink78.xml"/><Relationship Id="rId120" Type="http://schemas.openxmlformats.org/officeDocument/2006/relationships/customXml" Target="../ink/ink101.xml"/><Relationship Id="rId141" Type="http://schemas.openxmlformats.org/officeDocument/2006/relationships/customXml" Target="../ink/ink122.xml"/><Relationship Id="rId7" Type="http://schemas.openxmlformats.org/officeDocument/2006/relationships/image" Target="../media/image13.png"/><Relationship Id="rId162" Type="http://schemas.openxmlformats.org/officeDocument/2006/relationships/customXml" Target="../ink/ink143.xml"/><Relationship Id="rId183" Type="http://schemas.openxmlformats.org/officeDocument/2006/relationships/customXml" Target="../ink/ink164.xml"/><Relationship Id="rId218" Type="http://schemas.openxmlformats.org/officeDocument/2006/relationships/customXml" Target="../ink/ink199.xml"/><Relationship Id="rId239" Type="http://schemas.openxmlformats.org/officeDocument/2006/relationships/customXml" Target="../ink/ink220.xml"/><Relationship Id="rId250" Type="http://schemas.openxmlformats.org/officeDocument/2006/relationships/customXml" Target="../ink/ink231.xml"/><Relationship Id="rId24" Type="http://schemas.openxmlformats.org/officeDocument/2006/relationships/customXml" Target="../ink/ink16.xml"/><Relationship Id="rId45" Type="http://schemas.openxmlformats.org/officeDocument/2006/relationships/customXml" Target="../ink/ink37.xml"/><Relationship Id="rId66" Type="http://schemas.openxmlformats.org/officeDocument/2006/relationships/image" Target="../media/image23.png"/><Relationship Id="rId87" Type="http://schemas.openxmlformats.org/officeDocument/2006/relationships/customXml" Target="../ink/ink68.xml"/><Relationship Id="rId110" Type="http://schemas.openxmlformats.org/officeDocument/2006/relationships/customXml" Target="../ink/ink91.xml"/><Relationship Id="rId131" Type="http://schemas.openxmlformats.org/officeDocument/2006/relationships/customXml" Target="../ink/ink112.xml"/><Relationship Id="rId152" Type="http://schemas.openxmlformats.org/officeDocument/2006/relationships/customXml" Target="../ink/ink133.xml"/><Relationship Id="rId173" Type="http://schemas.openxmlformats.org/officeDocument/2006/relationships/customXml" Target="../ink/ink154.xml"/><Relationship Id="rId194" Type="http://schemas.openxmlformats.org/officeDocument/2006/relationships/customXml" Target="../ink/ink175.xml"/><Relationship Id="rId208" Type="http://schemas.openxmlformats.org/officeDocument/2006/relationships/customXml" Target="../ink/ink189.xml"/><Relationship Id="rId229" Type="http://schemas.openxmlformats.org/officeDocument/2006/relationships/customXml" Target="../ink/ink210.xml"/><Relationship Id="rId240" Type="http://schemas.openxmlformats.org/officeDocument/2006/relationships/customXml" Target="../ink/ink221.xml"/><Relationship Id="rId261" Type="http://schemas.openxmlformats.org/officeDocument/2006/relationships/customXml" Target="../ink/ink242.xml"/><Relationship Id="rId14" Type="http://schemas.openxmlformats.org/officeDocument/2006/relationships/customXml" Target="../ink/ink6.xml"/><Relationship Id="rId35" Type="http://schemas.openxmlformats.org/officeDocument/2006/relationships/customXml" Target="../ink/ink27.xml"/><Relationship Id="rId56" Type="http://schemas.openxmlformats.org/officeDocument/2006/relationships/image" Target="../media/image18.png"/><Relationship Id="rId77" Type="http://schemas.openxmlformats.org/officeDocument/2006/relationships/customXml" Target="../ink/ink59.xml"/><Relationship Id="rId100" Type="http://schemas.openxmlformats.org/officeDocument/2006/relationships/customXml" Target="../ink/ink81.xml"/><Relationship Id="rId8" Type="http://schemas.openxmlformats.org/officeDocument/2006/relationships/customXml" Target="../ink/ink1.xml"/><Relationship Id="rId98" Type="http://schemas.openxmlformats.org/officeDocument/2006/relationships/customXml" Target="../ink/ink79.xml"/><Relationship Id="rId121" Type="http://schemas.openxmlformats.org/officeDocument/2006/relationships/customXml" Target="../ink/ink102.xml"/><Relationship Id="rId142" Type="http://schemas.openxmlformats.org/officeDocument/2006/relationships/customXml" Target="../ink/ink123.xml"/><Relationship Id="rId163" Type="http://schemas.openxmlformats.org/officeDocument/2006/relationships/customXml" Target="../ink/ink144.xml"/><Relationship Id="rId184" Type="http://schemas.openxmlformats.org/officeDocument/2006/relationships/customXml" Target="../ink/ink165.xml"/><Relationship Id="rId219" Type="http://schemas.openxmlformats.org/officeDocument/2006/relationships/customXml" Target="../ink/ink200.xml"/><Relationship Id="rId230" Type="http://schemas.openxmlformats.org/officeDocument/2006/relationships/customXml" Target="../ink/ink211.xml"/><Relationship Id="rId251" Type="http://schemas.openxmlformats.org/officeDocument/2006/relationships/customXml" Target="../ink/ink232.xml"/><Relationship Id="rId25" Type="http://schemas.openxmlformats.org/officeDocument/2006/relationships/customXml" Target="../ink/ink17.xml"/><Relationship Id="rId46" Type="http://schemas.openxmlformats.org/officeDocument/2006/relationships/customXml" Target="../ink/ink38.xml"/><Relationship Id="rId67" Type="http://schemas.openxmlformats.org/officeDocument/2006/relationships/customXml" Target="../ink/ink50.xml"/><Relationship Id="rId88" Type="http://schemas.openxmlformats.org/officeDocument/2006/relationships/customXml" Target="../ink/ink69.xml"/><Relationship Id="rId111" Type="http://schemas.openxmlformats.org/officeDocument/2006/relationships/customXml" Target="../ink/ink92.xml"/><Relationship Id="rId132" Type="http://schemas.openxmlformats.org/officeDocument/2006/relationships/customXml" Target="../ink/ink113.xml"/><Relationship Id="rId153" Type="http://schemas.openxmlformats.org/officeDocument/2006/relationships/customXml" Target="../ink/ink134.xml"/><Relationship Id="rId174" Type="http://schemas.openxmlformats.org/officeDocument/2006/relationships/customXml" Target="../ink/ink155.xml"/><Relationship Id="rId195" Type="http://schemas.openxmlformats.org/officeDocument/2006/relationships/customXml" Target="../ink/ink176.xml"/><Relationship Id="rId209" Type="http://schemas.openxmlformats.org/officeDocument/2006/relationships/customXml" Target="../ink/ink190.xml"/><Relationship Id="rId220" Type="http://schemas.openxmlformats.org/officeDocument/2006/relationships/customXml" Target="../ink/ink201.xml"/><Relationship Id="rId241" Type="http://schemas.openxmlformats.org/officeDocument/2006/relationships/customXml" Target="../ink/ink222.xml"/><Relationship Id="rId15" Type="http://schemas.openxmlformats.org/officeDocument/2006/relationships/customXml" Target="../ink/ink7.xml"/><Relationship Id="rId36" Type="http://schemas.openxmlformats.org/officeDocument/2006/relationships/customXml" Target="../ink/ink28.xml"/><Relationship Id="rId57" Type="http://schemas.openxmlformats.org/officeDocument/2006/relationships/customXml" Target="../ink/ink45.xml"/><Relationship Id="rId262" Type="http://schemas.openxmlformats.org/officeDocument/2006/relationships/customXml" Target="../ink/ink243.xml"/><Relationship Id="rId78" Type="http://schemas.openxmlformats.org/officeDocument/2006/relationships/customXml" Target="../ink/ink60.xml"/><Relationship Id="rId99" Type="http://schemas.openxmlformats.org/officeDocument/2006/relationships/customXml" Target="../ink/ink80.xml"/><Relationship Id="rId101" Type="http://schemas.openxmlformats.org/officeDocument/2006/relationships/customXml" Target="../ink/ink82.xml"/><Relationship Id="rId122" Type="http://schemas.openxmlformats.org/officeDocument/2006/relationships/customXml" Target="../ink/ink103.xml"/><Relationship Id="rId143" Type="http://schemas.openxmlformats.org/officeDocument/2006/relationships/customXml" Target="../ink/ink124.xml"/><Relationship Id="rId164" Type="http://schemas.openxmlformats.org/officeDocument/2006/relationships/customXml" Target="../ink/ink145.xml"/><Relationship Id="rId185" Type="http://schemas.openxmlformats.org/officeDocument/2006/relationships/customXml" Target="../ink/ink166.xml"/><Relationship Id="rId9" Type="http://schemas.openxmlformats.org/officeDocument/2006/relationships/image" Target="../media/image14.png"/><Relationship Id="rId210" Type="http://schemas.openxmlformats.org/officeDocument/2006/relationships/customXml" Target="../ink/ink191.xml"/><Relationship Id="rId26" Type="http://schemas.openxmlformats.org/officeDocument/2006/relationships/customXml" Target="../ink/ink18.xml"/><Relationship Id="rId231" Type="http://schemas.openxmlformats.org/officeDocument/2006/relationships/customXml" Target="../ink/ink212.xml"/><Relationship Id="rId252" Type="http://schemas.openxmlformats.org/officeDocument/2006/relationships/customXml" Target="../ink/ink233.xml"/><Relationship Id="rId47" Type="http://schemas.openxmlformats.org/officeDocument/2006/relationships/customXml" Target="../ink/ink39.xml"/><Relationship Id="rId68" Type="http://schemas.openxmlformats.org/officeDocument/2006/relationships/image" Target="../media/image24.png"/><Relationship Id="rId89" Type="http://schemas.openxmlformats.org/officeDocument/2006/relationships/customXml" Target="../ink/ink70.xml"/><Relationship Id="rId112" Type="http://schemas.openxmlformats.org/officeDocument/2006/relationships/customXml" Target="../ink/ink93.xml"/><Relationship Id="rId133" Type="http://schemas.openxmlformats.org/officeDocument/2006/relationships/customXml" Target="../ink/ink114.xml"/><Relationship Id="rId154" Type="http://schemas.openxmlformats.org/officeDocument/2006/relationships/customXml" Target="../ink/ink135.xml"/><Relationship Id="rId175" Type="http://schemas.openxmlformats.org/officeDocument/2006/relationships/customXml" Target="../ink/ink156.xml"/><Relationship Id="rId196" Type="http://schemas.openxmlformats.org/officeDocument/2006/relationships/customXml" Target="../ink/ink177.xml"/><Relationship Id="rId200" Type="http://schemas.openxmlformats.org/officeDocument/2006/relationships/customXml" Target="../ink/ink181.xml"/><Relationship Id="rId16" Type="http://schemas.openxmlformats.org/officeDocument/2006/relationships/customXml" Target="../ink/ink8.xml"/><Relationship Id="rId221" Type="http://schemas.openxmlformats.org/officeDocument/2006/relationships/customXml" Target="../ink/ink202.xml"/><Relationship Id="rId242" Type="http://schemas.openxmlformats.org/officeDocument/2006/relationships/customXml" Target="../ink/ink223.xml"/><Relationship Id="rId37" Type="http://schemas.openxmlformats.org/officeDocument/2006/relationships/customXml" Target="../ink/ink29.xml"/><Relationship Id="rId58" Type="http://schemas.openxmlformats.org/officeDocument/2006/relationships/image" Target="../media/image19.png"/><Relationship Id="rId79" Type="http://schemas.openxmlformats.org/officeDocument/2006/relationships/image" Target="../media/image25.png"/><Relationship Id="rId102" Type="http://schemas.openxmlformats.org/officeDocument/2006/relationships/customXml" Target="../ink/ink83.xml"/><Relationship Id="rId123" Type="http://schemas.openxmlformats.org/officeDocument/2006/relationships/customXml" Target="../ink/ink104.xml"/><Relationship Id="rId144" Type="http://schemas.openxmlformats.org/officeDocument/2006/relationships/customXml" Target="../ink/ink125.xml"/><Relationship Id="rId90" Type="http://schemas.openxmlformats.org/officeDocument/2006/relationships/customXml" Target="../ink/ink71.xml"/><Relationship Id="rId165" Type="http://schemas.openxmlformats.org/officeDocument/2006/relationships/customXml" Target="../ink/ink146.xml"/><Relationship Id="rId186" Type="http://schemas.openxmlformats.org/officeDocument/2006/relationships/customXml" Target="../ink/ink167.xml"/><Relationship Id="rId211" Type="http://schemas.openxmlformats.org/officeDocument/2006/relationships/customXml" Target="../ink/ink192.xml"/><Relationship Id="rId232" Type="http://schemas.openxmlformats.org/officeDocument/2006/relationships/customXml" Target="../ink/ink213.xml"/><Relationship Id="rId253" Type="http://schemas.openxmlformats.org/officeDocument/2006/relationships/customXml" Target="../ink/ink234.xml"/><Relationship Id="rId27" Type="http://schemas.openxmlformats.org/officeDocument/2006/relationships/customXml" Target="../ink/ink19.xml"/><Relationship Id="rId48" Type="http://schemas.openxmlformats.org/officeDocument/2006/relationships/customXml" Target="../ink/ink40.xml"/><Relationship Id="rId69" Type="http://schemas.openxmlformats.org/officeDocument/2006/relationships/customXml" Target="../ink/ink51.xml"/><Relationship Id="rId113" Type="http://schemas.openxmlformats.org/officeDocument/2006/relationships/customXml" Target="../ink/ink94.xml"/><Relationship Id="rId134" Type="http://schemas.openxmlformats.org/officeDocument/2006/relationships/customXml" Target="../ink/ink115.xml"/><Relationship Id="rId80" Type="http://schemas.openxmlformats.org/officeDocument/2006/relationships/customXml" Target="../ink/ink61.xml"/><Relationship Id="rId155" Type="http://schemas.openxmlformats.org/officeDocument/2006/relationships/customXml" Target="../ink/ink136.xml"/><Relationship Id="rId176" Type="http://schemas.openxmlformats.org/officeDocument/2006/relationships/customXml" Target="../ink/ink157.xml"/><Relationship Id="rId197" Type="http://schemas.openxmlformats.org/officeDocument/2006/relationships/customXml" Target="../ink/ink178.xml"/><Relationship Id="rId201" Type="http://schemas.openxmlformats.org/officeDocument/2006/relationships/customXml" Target="../ink/ink182.xml"/><Relationship Id="rId222" Type="http://schemas.openxmlformats.org/officeDocument/2006/relationships/customXml" Target="../ink/ink203.xml"/><Relationship Id="rId243" Type="http://schemas.openxmlformats.org/officeDocument/2006/relationships/customXml" Target="../ink/ink224.xml"/><Relationship Id="rId17" Type="http://schemas.openxmlformats.org/officeDocument/2006/relationships/customXml" Target="../ink/ink9.xml"/><Relationship Id="rId38" Type="http://schemas.openxmlformats.org/officeDocument/2006/relationships/customXml" Target="../ink/ink30.xml"/><Relationship Id="rId59" Type="http://schemas.openxmlformats.org/officeDocument/2006/relationships/customXml" Target="../ink/ink46.xml"/><Relationship Id="rId103" Type="http://schemas.openxmlformats.org/officeDocument/2006/relationships/customXml" Target="../ink/ink84.xml"/><Relationship Id="rId124" Type="http://schemas.openxmlformats.org/officeDocument/2006/relationships/customXml" Target="../ink/ink105.xml"/><Relationship Id="rId70" Type="http://schemas.openxmlformats.org/officeDocument/2006/relationships/customXml" Target="../ink/ink52.xml"/><Relationship Id="rId91" Type="http://schemas.openxmlformats.org/officeDocument/2006/relationships/customXml" Target="../ink/ink72.xml"/><Relationship Id="rId145" Type="http://schemas.openxmlformats.org/officeDocument/2006/relationships/customXml" Target="../ink/ink126.xml"/><Relationship Id="rId166" Type="http://schemas.openxmlformats.org/officeDocument/2006/relationships/customXml" Target="../ink/ink147.xml"/><Relationship Id="rId187" Type="http://schemas.openxmlformats.org/officeDocument/2006/relationships/customXml" Target="../ink/ink168.xml"/><Relationship Id="rId1" Type="http://schemas.openxmlformats.org/officeDocument/2006/relationships/slideLayout" Target="../slideLayouts/slideLayout2.xml"/><Relationship Id="rId212" Type="http://schemas.openxmlformats.org/officeDocument/2006/relationships/customXml" Target="../ink/ink193.xml"/><Relationship Id="rId233" Type="http://schemas.openxmlformats.org/officeDocument/2006/relationships/customXml" Target="../ink/ink214.xml"/><Relationship Id="rId254" Type="http://schemas.openxmlformats.org/officeDocument/2006/relationships/customXml" Target="../ink/ink235.xml"/><Relationship Id="rId28" Type="http://schemas.openxmlformats.org/officeDocument/2006/relationships/customXml" Target="../ink/ink20.xml"/><Relationship Id="rId49" Type="http://schemas.openxmlformats.org/officeDocument/2006/relationships/customXml" Target="../ink/ink41.xml"/><Relationship Id="rId114" Type="http://schemas.openxmlformats.org/officeDocument/2006/relationships/customXml" Target="../ink/ink95.xml"/><Relationship Id="rId60" Type="http://schemas.openxmlformats.org/officeDocument/2006/relationships/image" Target="../media/image20.png"/><Relationship Id="rId81" Type="http://schemas.openxmlformats.org/officeDocument/2006/relationships/customXml" Target="../ink/ink62.xml"/><Relationship Id="rId135" Type="http://schemas.openxmlformats.org/officeDocument/2006/relationships/customXml" Target="../ink/ink116.xml"/><Relationship Id="rId156" Type="http://schemas.openxmlformats.org/officeDocument/2006/relationships/customXml" Target="../ink/ink137.xml"/><Relationship Id="rId177" Type="http://schemas.openxmlformats.org/officeDocument/2006/relationships/customXml" Target="../ink/ink158.xml"/><Relationship Id="rId198" Type="http://schemas.openxmlformats.org/officeDocument/2006/relationships/customXml" Target="../ink/ink179.xml"/><Relationship Id="rId202" Type="http://schemas.openxmlformats.org/officeDocument/2006/relationships/customXml" Target="../ink/ink183.xml"/><Relationship Id="rId223" Type="http://schemas.openxmlformats.org/officeDocument/2006/relationships/customXml" Target="../ink/ink204.xml"/><Relationship Id="rId244" Type="http://schemas.openxmlformats.org/officeDocument/2006/relationships/customXml" Target="../ink/ink225.xml"/><Relationship Id="rId18" Type="http://schemas.openxmlformats.org/officeDocument/2006/relationships/customXml" Target="../ink/ink10.xml"/><Relationship Id="rId39" Type="http://schemas.openxmlformats.org/officeDocument/2006/relationships/customXml" Target="../ink/ink31.xml"/><Relationship Id="rId50" Type="http://schemas.openxmlformats.org/officeDocument/2006/relationships/image" Target="../media/image15.png"/><Relationship Id="rId104" Type="http://schemas.openxmlformats.org/officeDocument/2006/relationships/customXml" Target="../ink/ink85.xml"/><Relationship Id="rId125" Type="http://schemas.openxmlformats.org/officeDocument/2006/relationships/customXml" Target="../ink/ink106.xml"/><Relationship Id="rId146" Type="http://schemas.openxmlformats.org/officeDocument/2006/relationships/customXml" Target="../ink/ink127.xml"/><Relationship Id="rId167" Type="http://schemas.openxmlformats.org/officeDocument/2006/relationships/customXml" Target="../ink/ink148.xml"/><Relationship Id="rId188" Type="http://schemas.openxmlformats.org/officeDocument/2006/relationships/customXml" Target="../ink/ink169.xml"/><Relationship Id="rId71" Type="http://schemas.openxmlformats.org/officeDocument/2006/relationships/customXml" Target="../ink/ink53.xml"/><Relationship Id="rId92" Type="http://schemas.openxmlformats.org/officeDocument/2006/relationships/customXml" Target="../ink/ink73.xml"/><Relationship Id="rId213" Type="http://schemas.openxmlformats.org/officeDocument/2006/relationships/customXml" Target="../ink/ink194.xml"/><Relationship Id="rId234" Type="http://schemas.openxmlformats.org/officeDocument/2006/relationships/customXml" Target="../ink/ink215.xml"/><Relationship Id="rId2" Type="http://schemas.openxmlformats.org/officeDocument/2006/relationships/notesSlide" Target="../notesSlides/notesSlide3.xml"/><Relationship Id="rId29" Type="http://schemas.openxmlformats.org/officeDocument/2006/relationships/customXml" Target="../ink/ink21.xml"/><Relationship Id="rId255" Type="http://schemas.openxmlformats.org/officeDocument/2006/relationships/customXml" Target="../ink/ink236.xml"/><Relationship Id="rId40" Type="http://schemas.openxmlformats.org/officeDocument/2006/relationships/customXml" Target="../ink/ink32.xml"/><Relationship Id="rId115" Type="http://schemas.openxmlformats.org/officeDocument/2006/relationships/customXml" Target="../ink/ink96.xml"/><Relationship Id="rId136" Type="http://schemas.openxmlformats.org/officeDocument/2006/relationships/customXml" Target="../ink/ink117.xml"/><Relationship Id="rId157" Type="http://schemas.openxmlformats.org/officeDocument/2006/relationships/customXml" Target="../ink/ink138.xml"/><Relationship Id="rId178" Type="http://schemas.openxmlformats.org/officeDocument/2006/relationships/customXml" Target="../ink/ink159.xml"/><Relationship Id="rId61" Type="http://schemas.openxmlformats.org/officeDocument/2006/relationships/customXml" Target="../ink/ink47.xml"/><Relationship Id="rId82" Type="http://schemas.openxmlformats.org/officeDocument/2006/relationships/customXml" Target="../ink/ink63.xml"/><Relationship Id="rId199" Type="http://schemas.openxmlformats.org/officeDocument/2006/relationships/customXml" Target="../ink/ink180.xml"/><Relationship Id="rId203" Type="http://schemas.openxmlformats.org/officeDocument/2006/relationships/customXml" Target="../ink/ink184.xml"/><Relationship Id="rId19" Type="http://schemas.openxmlformats.org/officeDocument/2006/relationships/customXml" Target="../ink/ink11.xml"/><Relationship Id="rId224" Type="http://schemas.openxmlformats.org/officeDocument/2006/relationships/customXml" Target="../ink/ink205.xml"/><Relationship Id="rId245" Type="http://schemas.openxmlformats.org/officeDocument/2006/relationships/customXml" Target="../ink/ink226.xml"/><Relationship Id="rId30" Type="http://schemas.openxmlformats.org/officeDocument/2006/relationships/customXml" Target="../ink/ink22.xml"/><Relationship Id="rId105" Type="http://schemas.openxmlformats.org/officeDocument/2006/relationships/customXml" Target="../ink/ink86.xml"/><Relationship Id="rId126" Type="http://schemas.openxmlformats.org/officeDocument/2006/relationships/customXml" Target="../ink/ink107.xml"/><Relationship Id="rId147" Type="http://schemas.openxmlformats.org/officeDocument/2006/relationships/customXml" Target="../ink/ink128.xml"/><Relationship Id="rId168" Type="http://schemas.openxmlformats.org/officeDocument/2006/relationships/customXml" Target="../ink/ink149.xml"/><Relationship Id="rId51" Type="http://schemas.openxmlformats.org/officeDocument/2006/relationships/customXml" Target="../ink/ink42.xml"/><Relationship Id="rId72" Type="http://schemas.openxmlformats.org/officeDocument/2006/relationships/customXml" Target="../ink/ink54.xml"/><Relationship Id="rId93" Type="http://schemas.openxmlformats.org/officeDocument/2006/relationships/customXml" Target="../ink/ink74.xml"/><Relationship Id="rId189" Type="http://schemas.openxmlformats.org/officeDocument/2006/relationships/customXml" Target="../ink/ink170.xml"/><Relationship Id="rId3" Type="http://schemas.openxmlformats.org/officeDocument/2006/relationships/image" Target="../media/image11.png"/><Relationship Id="rId214" Type="http://schemas.openxmlformats.org/officeDocument/2006/relationships/customXml" Target="../ink/ink195.xml"/><Relationship Id="rId235" Type="http://schemas.openxmlformats.org/officeDocument/2006/relationships/customXml" Target="../ink/ink216.xml"/><Relationship Id="rId256" Type="http://schemas.openxmlformats.org/officeDocument/2006/relationships/customXml" Target="../ink/ink237.xml"/><Relationship Id="rId116" Type="http://schemas.openxmlformats.org/officeDocument/2006/relationships/customXml" Target="../ink/ink97.xml"/><Relationship Id="rId137" Type="http://schemas.openxmlformats.org/officeDocument/2006/relationships/customXml" Target="../ink/ink118.xml"/><Relationship Id="rId158" Type="http://schemas.openxmlformats.org/officeDocument/2006/relationships/customXml" Target="../ink/ink139.xml"/><Relationship Id="rId20" Type="http://schemas.openxmlformats.org/officeDocument/2006/relationships/customXml" Target="../ink/ink12.xml"/><Relationship Id="rId41" Type="http://schemas.openxmlformats.org/officeDocument/2006/relationships/customXml" Target="../ink/ink33.xml"/><Relationship Id="rId62" Type="http://schemas.openxmlformats.org/officeDocument/2006/relationships/image" Target="../media/image21.png"/><Relationship Id="rId83" Type="http://schemas.openxmlformats.org/officeDocument/2006/relationships/customXml" Target="../ink/ink64.xml"/><Relationship Id="rId179" Type="http://schemas.openxmlformats.org/officeDocument/2006/relationships/customXml" Target="../ink/ink160.xml"/><Relationship Id="rId190" Type="http://schemas.openxmlformats.org/officeDocument/2006/relationships/customXml" Target="../ink/ink171.xml"/><Relationship Id="rId204" Type="http://schemas.openxmlformats.org/officeDocument/2006/relationships/customXml" Target="../ink/ink185.xml"/><Relationship Id="rId225" Type="http://schemas.openxmlformats.org/officeDocument/2006/relationships/customXml" Target="../ink/ink206.xml"/><Relationship Id="rId246" Type="http://schemas.openxmlformats.org/officeDocument/2006/relationships/customXml" Target="../ink/ink227.xml"/><Relationship Id="rId106" Type="http://schemas.openxmlformats.org/officeDocument/2006/relationships/customXml" Target="../ink/ink87.xml"/><Relationship Id="rId127" Type="http://schemas.openxmlformats.org/officeDocument/2006/relationships/customXml" Target="../ink/ink108.xml"/><Relationship Id="rId10" Type="http://schemas.openxmlformats.org/officeDocument/2006/relationships/customXml" Target="../ink/ink2.xml"/><Relationship Id="rId31" Type="http://schemas.openxmlformats.org/officeDocument/2006/relationships/customXml" Target="../ink/ink23.xml"/><Relationship Id="rId52" Type="http://schemas.openxmlformats.org/officeDocument/2006/relationships/image" Target="../media/image16.png"/><Relationship Id="rId73" Type="http://schemas.openxmlformats.org/officeDocument/2006/relationships/customXml" Target="../ink/ink55.xml"/><Relationship Id="rId94" Type="http://schemas.openxmlformats.org/officeDocument/2006/relationships/customXml" Target="../ink/ink75.xml"/><Relationship Id="rId148" Type="http://schemas.openxmlformats.org/officeDocument/2006/relationships/customXml" Target="../ink/ink129.xml"/><Relationship Id="rId169" Type="http://schemas.openxmlformats.org/officeDocument/2006/relationships/customXml" Target="../ink/ink150.xml"/><Relationship Id="rId4" Type="http://schemas.openxmlformats.org/officeDocument/2006/relationships/image" Target="../media/image12.svg"/><Relationship Id="rId180" Type="http://schemas.openxmlformats.org/officeDocument/2006/relationships/customXml" Target="../ink/ink161.xml"/><Relationship Id="rId215" Type="http://schemas.openxmlformats.org/officeDocument/2006/relationships/customXml" Target="../ink/ink196.xml"/><Relationship Id="rId236" Type="http://schemas.openxmlformats.org/officeDocument/2006/relationships/customXml" Target="../ink/ink217.xml"/><Relationship Id="rId257" Type="http://schemas.openxmlformats.org/officeDocument/2006/relationships/customXml" Target="../ink/ink238.xml"/><Relationship Id="rId42" Type="http://schemas.openxmlformats.org/officeDocument/2006/relationships/customXml" Target="../ink/ink34.xml"/><Relationship Id="rId84" Type="http://schemas.openxmlformats.org/officeDocument/2006/relationships/customXml" Target="../ink/ink65.xml"/><Relationship Id="rId138" Type="http://schemas.openxmlformats.org/officeDocument/2006/relationships/customXml" Target="../ink/ink119.xml"/></Relationships>
</file>

<file path=ppt/slides/_rels/slide5.xml.rels><?xml version="1.0" encoding="UTF-8" standalone="yes"?>
<Relationships xmlns="http://schemas.openxmlformats.org/package/2006/relationships"><Relationship Id="rId117" Type="http://schemas.openxmlformats.org/officeDocument/2006/relationships/customXml" Target="../ink/ink345.xml"/><Relationship Id="rId21" Type="http://schemas.openxmlformats.org/officeDocument/2006/relationships/customXml" Target="../ink/ink260.xml"/><Relationship Id="rId63" Type="http://schemas.openxmlformats.org/officeDocument/2006/relationships/customXml" Target="../ink/ink293.xml"/><Relationship Id="rId159" Type="http://schemas.openxmlformats.org/officeDocument/2006/relationships/customXml" Target="../ink/ink387.xml"/><Relationship Id="rId170" Type="http://schemas.openxmlformats.org/officeDocument/2006/relationships/customXml" Target="../ink/ink398.xml"/><Relationship Id="rId191" Type="http://schemas.openxmlformats.org/officeDocument/2006/relationships/customXml" Target="../ink/ink419.xml"/><Relationship Id="rId205" Type="http://schemas.openxmlformats.org/officeDocument/2006/relationships/customXml" Target="../ink/ink433.xml"/><Relationship Id="rId226" Type="http://schemas.openxmlformats.org/officeDocument/2006/relationships/customXml" Target="../ink/ink454.xml"/><Relationship Id="rId247" Type="http://schemas.openxmlformats.org/officeDocument/2006/relationships/customXml" Target="../ink/ink475.xml"/><Relationship Id="rId107" Type="http://schemas.openxmlformats.org/officeDocument/2006/relationships/customXml" Target="../ink/ink335.xml"/><Relationship Id="rId11" Type="http://schemas.openxmlformats.org/officeDocument/2006/relationships/customXml" Target="../ink/ink250.xml"/><Relationship Id="rId32" Type="http://schemas.openxmlformats.org/officeDocument/2006/relationships/customXml" Target="../ink/ink271.xml"/><Relationship Id="rId53" Type="http://schemas.openxmlformats.org/officeDocument/2006/relationships/customXml" Target="../ink/ink288.xml"/><Relationship Id="rId74" Type="http://schemas.openxmlformats.org/officeDocument/2006/relationships/customXml" Target="../ink/ink303.xml"/><Relationship Id="rId128" Type="http://schemas.openxmlformats.org/officeDocument/2006/relationships/customXml" Target="../ink/ink356.xml"/><Relationship Id="rId149" Type="http://schemas.openxmlformats.org/officeDocument/2006/relationships/customXml" Target="../ink/ink377.xml"/><Relationship Id="rId5" Type="http://schemas.openxmlformats.org/officeDocument/2006/relationships/image" Target="../media/image14.png"/><Relationship Id="rId95" Type="http://schemas.openxmlformats.org/officeDocument/2006/relationships/customXml" Target="../ink/ink323.xml"/><Relationship Id="rId160" Type="http://schemas.openxmlformats.org/officeDocument/2006/relationships/customXml" Target="../ink/ink388.xml"/><Relationship Id="rId181" Type="http://schemas.openxmlformats.org/officeDocument/2006/relationships/customXml" Target="../ink/ink409.xml"/><Relationship Id="rId216" Type="http://schemas.openxmlformats.org/officeDocument/2006/relationships/customXml" Target="../ink/ink444.xml"/><Relationship Id="rId237" Type="http://schemas.openxmlformats.org/officeDocument/2006/relationships/customXml" Target="../ink/ink465.xml"/><Relationship Id="rId258" Type="http://schemas.openxmlformats.org/officeDocument/2006/relationships/customXml" Target="../ink/ink486.xml"/><Relationship Id="rId22" Type="http://schemas.openxmlformats.org/officeDocument/2006/relationships/customXml" Target="../ink/ink261.xml"/><Relationship Id="rId43" Type="http://schemas.openxmlformats.org/officeDocument/2006/relationships/customXml" Target="../ink/ink282.xml"/><Relationship Id="rId64" Type="http://schemas.openxmlformats.org/officeDocument/2006/relationships/image" Target="../media/image33.png"/><Relationship Id="rId118" Type="http://schemas.openxmlformats.org/officeDocument/2006/relationships/customXml" Target="../ink/ink346.xml"/><Relationship Id="rId139" Type="http://schemas.openxmlformats.org/officeDocument/2006/relationships/customXml" Target="../ink/ink367.xml"/><Relationship Id="rId85" Type="http://schemas.openxmlformats.org/officeDocument/2006/relationships/customXml" Target="../ink/ink313.xml"/><Relationship Id="rId150" Type="http://schemas.openxmlformats.org/officeDocument/2006/relationships/customXml" Target="../ink/ink378.xml"/><Relationship Id="rId171" Type="http://schemas.openxmlformats.org/officeDocument/2006/relationships/customXml" Target="../ink/ink399.xml"/><Relationship Id="rId192" Type="http://schemas.openxmlformats.org/officeDocument/2006/relationships/customXml" Target="../ink/ink420.xml"/><Relationship Id="rId206" Type="http://schemas.openxmlformats.org/officeDocument/2006/relationships/customXml" Target="../ink/ink434.xml"/><Relationship Id="rId227" Type="http://schemas.openxmlformats.org/officeDocument/2006/relationships/customXml" Target="../ink/ink455.xml"/><Relationship Id="rId248" Type="http://schemas.openxmlformats.org/officeDocument/2006/relationships/customXml" Target="../ink/ink476.xml"/><Relationship Id="rId12" Type="http://schemas.openxmlformats.org/officeDocument/2006/relationships/customXml" Target="../ink/ink251.xml"/><Relationship Id="rId33" Type="http://schemas.openxmlformats.org/officeDocument/2006/relationships/customXml" Target="../ink/ink272.xml"/><Relationship Id="rId108" Type="http://schemas.openxmlformats.org/officeDocument/2006/relationships/customXml" Target="../ink/ink336.xml"/><Relationship Id="rId129" Type="http://schemas.openxmlformats.org/officeDocument/2006/relationships/customXml" Target="../ink/ink357.xml"/><Relationship Id="rId54" Type="http://schemas.openxmlformats.org/officeDocument/2006/relationships/image" Target="../media/image29.png"/><Relationship Id="rId75" Type="http://schemas.openxmlformats.org/officeDocument/2006/relationships/image" Target="../media/image25.png"/><Relationship Id="rId96" Type="http://schemas.openxmlformats.org/officeDocument/2006/relationships/customXml" Target="../ink/ink324.xml"/><Relationship Id="rId140" Type="http://schemas.openxmlformats.org/officeDocument/2006/relationships/customXml" Target="../ink/ink368.xml"/><Relationship Id="rId161" Type="http://schemas.openxmlformats.org/officeDocument/2006/relationships/customXml" Target="../ink/ink389.xml"/><Relationship Id="rId182" Type="http://schemas.openxmlformats.org/officeDocument/2006/relationships/customXml" Target="../ink/ink410.xml"/><Relationship Id="rId217" Type="http://schemas.openxmlformats.org/officeDocument/2006/relationships/customXml" Target="../ink/ink445.xml"/><Relationship Id="rId6" Type="http://schemas.openxmlformats.org/officeDocument/2006/relationships/customXml" Target="../ink/ink245.xml"/><Relationship Id="rId238" Type="http://schemas.openxmlformats.org/officeDocument/2006/relationships/customXml" Target="../ink/ink466.xml"/><Relationship Id="rId259" Type="http://schemas.openxmlformats.org/officeDocument/2006/relationships/image" Target="../media/image34.png"/><Relationship Id="rId23" Type="http://schemas.openxmlformats.org/officeDocument/2006/relationships/customXml" Target="../ink/ink262.xml"/><Relationship Id="rId119" Type="http://schemas.openxmlformats.org/officeDocument/2006/relationships/customXml" Target="../ink/ink347.xml"/><Relationship Id="rId44" Type="http://schemas.openxmlformats.org/officeDocument/2006/relationships/customXml" Target="../ink/ink283.xml"/><Relationship Id="rId65" Type="http://schemas.openxmlformats.org/officeDocument/2006/relationships/customXml" Target="../ink/ink294.xml"/><Relationship Id="rId86" Type="http://schemas.openxmlformats.org/officeDocument/2006/relationships/customXml" Target="../ink/ink314.xml"/><Relationship Id="rId130" Type="http://schemas.openxmlformats.org/officeDocument/2006/relationships/customXml" Target="../ink/ink358.xml"/><Relationship Id="rId151" Type="http://schemas.openxmlformats.org/officeDocument/2006/relationships/customXml" Target="../ink/ink379.xml"/><Relationship Id="rId172" Type="http://schemas.openxmlformats.org/officeDocument/2006/relationships/customXml" Target="../ink/ink400.xml"/><Relationship Id="rId193" Type="http://schemas.openxmlformats.org/officeDocument/2006/relationships/customXml" Target="../ink/ink421.xml"/><Relationship Id="rId207" Type="http://schemas.openxmlformats.org/officeDocument/2006/relationships/customXml" Target="../ink/ink435.xml"/><Relationship Id="rId228" Type="http://schemas.openxmlformats.org/officeDocument/2006/relationships/customXml" Target="../ink/ink456.xml"/><Relationship Id="rId249" Type="http://schemas.openxmlformats.org/officeDocument/2006/relationships/customXml" Target="../ink/ink477.xml"/><Relationship Id="rId13" Type="http://schemas.openxmlformats.org/officeDocument/2006/relationships/customXml" Target="../ink/ink252.xml"/><Relationship Id="rId109" Type="http://schemas.openxmlformats.org/officeDocument/2006/relationships/customXml" Target="../ink/ink337.xml"/><Relationship Id="rId260" Type="http://schemas.microsoft.com/office/2007/relationships/hdphoto" Target="../media/hdphoto1.wdp"/><Relationship Id="rId34" Type="http://schemas.openxmlformats.org/officeDocument/2006/relationships/customXml" Target="../ink/ink273.xml"/><Relationship Id="rId55" Type="http://schemas.openxmlformats.org/officeDocument/2006/relationships/customXml" Target="../ink/ink289.xml"/><Relationship Id="rId76" Type="http://schemas.openxmlformats.org/officeDocument/2006/relationships/customXml" Target="../ink/ink304.xml"/><Relationship Id="rId97" Type="http://schemas.openxmlformats.org/officeDocument/2006/relationships/customXml" Target="../ink/ink325.xml"/><Relationship Id="rId120" Type="http://schemas.openxmlformats.org/officeDocument/2006/relationships/customXml" Target="../ink/ink348.xml"/><Relationship Id="rId141" Type="http://schemas.openxmlformats.org/officeDocument/2006/relationships/customXml" Target="../ink/ink369.xml"/><Relationship Id="rId7" Type="http://schemas.openxmlformats.org/officeDocument/2006/relationships/customXml" Target="../ink/ink246.xml"/><Relationship Id="rId162" Type="http://schemas.openxmlformats.org/officeDocument/2006/relationships/customXml" Target="../ink/ink390.xml"/><Relationship Id="rId183" Type="http://schemas.openxmlformats.org/officeDocument/2006/relationships/customXml" Target="../ink/ink411.xml"/><Relationship Id="rId218" Type="http://schemas.openxmlformats.org/officeDocument/2006/relationships/customXml" Target="../ink/ink446.xml"/><Relationship Id="rId239" Type="http://schemas.openxmlformats.org/officeDocument/2006/relationships/customXml" Target="../ink/ink467.xml"/><Relationship Id="rId250" Type="http://schemas.openxmlformats.org/officeDocument/2006/relationships/customXml" Target="../ink/ink478.xml"/><Relationship Id="rId24" Type="http://schemas.openxmlformats.org/officeDocument/2006/relationships/customXml" Target="../ink/ink263.xml"/><Relationship Id="rId45" Type="http://schemas.openxmlformats.org/officeDocument/2006/relationships/customXml" Target="../ink/ink284.xml"/><Relationship Id="rId66" Type="http://schemas.openxmlformats.org/officeDocument/2006/relationships/customXml" Target="../ink/ink295.xml"/><Relationship Id="rId87" Type="http://schemas.openxmlformats.org/officeDocument/2006/relationships/customXml" Target="../ink/ink315.xml"/><Relationship Id="rId110" Type="http://schemas.openxmlformats.org/officeDocument/2006/relationships/customXml" Target="../ink/ink338.xml"/><Relationship Id="rId131" Type="http://schemas.openxmlformats.org/officeDocument/2006/relationships/customXml" Target="../ink/ink359.xml"/><Relationship Id="rId152" Type="http://schemas.openxmlformats.org/officeDocument/2006/relationships/customXml" Target="../ink/ink380.xml"/><Relationship Id="rId173" Type="http://schemas.openxmlformats.org/officeDocument/2006/relationships/customXml" Target="../ink/ink401.xml"/><Relationship Id="rId194" Type="http://schemas.openxmlformats.org/officeDocument/2006/relationships/customXml" Target="../ink/ink422.xml"/><Relationship Id="rId208" Type="http://schemas.openxmlformats.org/officeDocument/2006/relationships/customXml" Target="../ink/ink436.xml"/><Relationship Id="rId229" Type="http://schemas.openxmlformats.org/officeDocument/2006/relationships/customXml" Target="../ink/ink457.xml"/><Relationship Id="rId240" Type="http://schemas.openxmlformats.org/officeDocument/2006/relationships/customXml" Target="../ink/ink468.xml"/><Relationship Id="rId261" Type="http://schemas.openxmlformats.org/officeDocument/2006/relationships/image" Target="../media/image35.png"/><Relationship Id="rId14" Type="http://schemas.openxmlformats.org/officeDocument/2006/relationships/customXml" Target="../ink/ink253.xml"/><Relationship Id="rId35" Type="http://schemas.openxmlformats.org/officeDocument/2006/relationships/customXml" Target="../ink/ink274.xml"/><Relationship Id="rId56" Type="http://schemas.openxmlformats.org/officeDocument/2006/relationships/image" Target="../media/image20.png"/><Relationship Id="rId77" Type="http://schemas.openxmlformats.org/officeDocument/2006/relationships/customXml" Target="../ink/ink305.xml"/><Relationship Id="rId100" Type="http://schemas.openxmlformats.org/officeDocument/2006/relationships/customXml" Target="../ink/ink328.xml"/><Relationship Id="rId8" Type="http://schemas.openxmlformats.org/officeDocument/2006/relationships/customXml" Target="../ink/ink247.xml"/><Relationship Id="rId98" Type="http://schemas.openxmlformats.org/officeDocument/2006/relationships/customXml" Target="../ink/ink326.xml"/><Relationship Id="rId121" Type="http://schemas.openxmlformats.org/officeDocument/2006/relationships/customXml" Target="../ink/ink349.xml"/><Relationship Id="rId142" Type="http://schemas.openxmlformats.org/officeDocument/2006/relationships/customXml" Target="../ink/ink370.xml"/><Relationship Id="rId163" Type="http://schemas.openxmlformats.org/officeDocument/2006/relationships/customXml" Target="../ink/ink391.xml"/><Relationship Id="rId184" Type="http://schemas.openxmlformats.org/officeDocument/2006/relationships/customXml" Target="../ink/ink412.xml"/><Relationship Id="rId219" Type="http://schemas.openxmlformats.org/officeDocument/2006/relationships/customXml" Target="../ink/ink447.xml"/><Relationship Id="rId230" Type="http://schemas.openxmlformats.org/officeDocument/2006/relationships/customXml" Target="../ink/ink458.xml"/><Relationship Id="rId251" Type="http://schemas.openxmlformats.org/officeDocument/2006/relationships/customXml" Target="../ink/ink479.xml"/><Relationship Id="rId25" Type="http://schemas.openxmlformats.org/officeDocument/2006/relationships/customXml" Target="../ink/ink264.xml"/><Relationship Id="rId46" Type="http://schemas.openxmlformats.org/officeDocument/2006/relationships/image" Target="../media/image26.png"/><Relationship Id="rId67" Type="http://schemas.openxmlformats.org/officeDocument/2006/relationships/customXml" Target="../ink/ink296.xml"/><Relationship Id="rId88" Type="http://schemas.openxmlformats.org/officeDocument/2006/relationships/customXml" Target="../ink/ink316.xml"/><Relationship Id="rId111" Type="http://schemas.openxmlformats.org/officeDocument/2006/relationships/customXml" Target="../ink/ink339.xml"/><Relationship Id="rId132" Type="http://schemas.openxmlformats.org/officeDocument/2006/relationships/customXml" Target="../ink/ink360.xml"/><Relationship Id="rId153" Type="http://schemas.openxmlformats.org/officeDocument/2006/relationships/customXml" Target="../ink/ink381.xml"/><Relationship Id="rId174" Type="http://schemas.openxmlformats.org/officeDocument/2006/relationships/customXml" Target="../ink/ink402.xml"/><Relationship Id="rId195" Type="http://schemas.openxmlformats.org/officeDocument/2006/relationships/customXml" Target="../ink/ink423.xml"/><Relationship Id="rId209" Type="http://schemas.openxmlformats.org/officeDocument/2006/relationships/customXml" Target="../ink/ink437.xml"/><Relationship Id="rId220" Type="http://schemas.openxmlformats.org/officeDocument/2006/relationships/customXml" Target="../ink/ink448.xml"/><Relationship Id="rId241" Type="http://schemas.openxmlformats.org/officeDocument/2006/relationships/customXml" Target="../ink/ink469.xml"/><Relationship Id="rId15" Type="http://schemas.openxmlformats.org/officeDocument/2006/relationships/customXml" Target="../ink/ink254.xml"/><Relationship Id="rId36" Type="http://schemas.openxmlformats.org/officeDocument/2006/relationships/customXml" Target="../ink/ink275.xml"/><Relationship Id="rId57" Type="http://schemas.openxmlformats.org/officeDocument/2006/relationships/customXml" Target="../ink/ink290.xml"/><Relationship Id="rId262" Type="http://schemas.microsoft.com/office/2007/relationships/hdphoto" Target="../media/hdphoto2.wdp"/><Relationship Id="rId78" Type="http://schemas.openxmlformats.org/officeDocument/2006/relationships/customXml" Target="../ink/ink306.xml"/><Relationship Id="rId99" Type="http://schemas.openxmlformats.org/officeDocument/2006/relationships/customXml" Target="../ink/ink327.xml"/><Relationship Id="rId101" Type="http://schemas.openxmlformats.org/officeDocument/2006/relationships/customXml" Target="../ink/ink329.xml"/><Relationship Id="rId122" Type="http://schemas.openxmlformats.org/officeDocument/2006/relationships/customXml" Target="../ink/ink350.xml"/><Relationship Id="rId143" Type="http://schemas.openxmlformats.org/officeDocument/2006/relationships/customXml" Target="../ink/ink371.xml"/><Relationship Id="rId164" Type="http://schemas.openxmlformats.org/officeDocument/2006/relationships/customXml" Target="../ink/ink392.xml"/><Relationship Id="rId185" Type="http://schemas.openxmlformats.org/officeDocument/2006/relationships/customXml" Target="../ink/ink413.xml"/><Relationship Id="rId9" Type="http://schemas.openxmlformats.org/officeDocument/2006/relationships/customXml" Target="../ink/ink248.xml"/><Relationship Id="rId210" Type="http://schemas.openxmlformats.org/officeDocument/2006/relationships/customXml" Target="../ink/ink438.xml"/><Relationship Id="rId26" Type="http://schemas.openxmlformats.org/officeDocument/2006/relationships/customXml" Target="../ink/ink265.xml"/><Relationship Id="rId231" Type="http://schemas.openxmlformats.org/officeDocument/2006/relationships/customXml" Target="../ink/ink459.xml"/><Relationship Id="rId252" Type="http://schemas.openxmlformats.org/officeDocument/2006/relationships/customXml" Target="../ink/ink480.xml"/><Relationship Id="rId47" Type="http://schemas.openxmlformats.org/officeDocument/2006/relationships/customXml" Target="../ink/ink285.xml"/><Relationship Id="rId68" Type="http://schemas.openxmlformats.org/officeDocument/2006/relationships/customXml" Target="../ink/ink297.xml"/><Relationship Id="rId89" Type="http://schemas.openxmlformats.org/officeDocument/2006/relationships/customXml" Target="../ink/ink317.xml"/><Relationship Id="rId112" Type="http://schemas.openxmlformats.org/officeDocument/2006/relationships/customXml" Target="../ink/ink340.xml"/><Relationship Id="rId133" Type="http://schemas.openxmlformats.org/officeDocument/2006/relationships/customXml" Target="../ink/ink361.xml"/><Relationship Id="rId154" Type="http://schemas.openxmlformats.org/officeDocument/2006/relationships/customXml" Target="../ink/ink382.xml"/><Relationship Id="rId175" Type="http://schemas.openxmlformats.org/officeDocument/2006/relationships/customXml" Target="../ink/ink403.xml"/><Relationship Id="rId196" Type="http://schemas.openxmlformats.org/officeDocument/2006/relationships/customXml" Target="../ink/ink424.xml"/><Relationship Id="rId200" Type="http://schemas.openxmlformats.org/officeDocument/2006/relationships/customXml" Target="../ink/ink428.xml"/><Relationship Id="rId16" Type="http://schemas.openxmlformats.org/officeDocument/2006/relationships/customXml" Target="../ink/ink255.xml"/><Relationship Id="rId221" Type="http://schemas.openxmlformats.org/officeDocument/2006/relationships/customXml" Target="../ink/ink449.xml"/><Relationship Id="rId242" Type="http://schemas.openxmlformats.org/officeDocument/2006/relationships/customXml" Target="../ink/ink470.xml"/><Relationship Id="rId37" Type="http://schemas.openxmlformats.org/officeDocument/2006/relationships/customXml" Target="../ink/ink276.xml"/><Relationship Id="rId58" Type="http://schemas.openxmlformats.org/officeDocument/2006/relationships/image" Target="../media/image30.png"/><Relationship Id="rId79" Type="http://schemas.openxmlformats.org/officeDocument/2006/relationships/customXml" Target="../ink/ink307.xml"/><Relationship Id="rId102" Type="http://schemas.openxmlformats.org/officeDocument/2006/relationships/customXml" Target="../ink/ink330.xml"/><Relationship Id="rId123" Type="http://schemas.openxmlformats.org/officeDocument/2006/relationships/customXml" Target="../ink/ink351.xml"/><Relationship Id="rId144" Type="http://schemas.openxmlformats.org/officeDocument/2006/relationships/customXml" Target="../ink/ink372.xml"/><Relationship Id="rId90" Type="http://schemas.openxmlformats.org/officeDocument/2006/relationships/customXml" Target="../ink/ink318.xml"/><Relationship Id="rId165" Type="http://schemas.openxmlformats.org/officeDocument/2006/relationships/customXml" Target="../ink/ink393.xml"/><Relationship Id="rId186" Type="http://schemas.openxmlformats.org/officeDocument/2006/relationships/customXml" Target="../ink/ink414.xml"/><Relationship Id="rId211" Type="http://schemas.openxmlformats.org/officeDocument/2006/relationships/customXml" Target="../ink/ink439.xml"/><Relationship Id="rId232" Type="http://schemas.openxmlformats.org/officeDocument/2006/relationships/customXml" Target="../ink/ink460.xml"/><Relationship Id="rId253" Type="http://schemas.openxmlformats.org/officeDocument/2006/relationships/customXml" Target="../ink/ink481.xml"/><Relationship Id="rId27" Type="http://schemas.openxmlformats.org/officeDocument/2006/relationships/customXml" Target="../ink/ink266.xml"/><Relationship Id="rId48" Type="http://schemas.openxmlformats.org/officeDocument/2006/relationships/image" Target="../media/image16.png"/><Relationship Id="rId69" Type="http://schemas.openxmlformats.org/officeDocument/2006/relationships/customXml" Target="../ink/ink298.xml"/><Relationship Id="rId113" Type="http://schemas.openxmlformats.org/officeDocument/2006/relationships/customXml" Target="../ink/ink341.xml"/><Relationship Id="rId134" Type="http://schemas.openxmlformats.org/officeDocument/2006/relationships/customXml" Target="../ink/ink362.xml"/><Relationship Id="rId80" Type="http://schemas.openxmlformats.org/officeDocument/2006/relationships/customXml" Target="../ink/ink308.xml"/><Relationship Id="rId155" Type="http://schemas.openxmlformats.org/officeDocument/2006/relationships/customXml" Target="../ink/ink383.xml"/><Relationship Id="rId176" Type="http://schemas.openxmlformats.org/officeDocument/2006/relationships/customXml" Target="../ink/ink404.xml"/><Relationship Id="rId197" Type="http://schemas.openxmlformats.org/officeDocument/2006/relationships/customXml" Target="../ink/ink425.xml"/><Relationship Id="rId201" Type="http://schemas.openxmlformats.org/officeDocument/2006/relationships/customXml" Target="../ink/ink429.xml"/><Relationship Id="rId222" Type="http://schemas.openxmlformats.org/officeDocument/2006/relationships/customXml" Target="../ink/ink450.xml"/><Relationship Id="rId243" Type="http://schemas.openxmlformats.org/officeDocument/2006/relationships/customXml" Target="../ink/ink471.xml"/><Relationship Id="rId17" Type="http://schemas.openxmlformats.org/officeDocument/2006/relationships/customXml" Target="../ink/ink256.xml"/><Relationship Id="rId38" Type="http://schemas.openxmlformats.org/officeDocument/2006/relationships/customXml" Target="../ink/ink277.xml"/><Relationship Id="rId59" Type="http://schemas.openxmlformats.org/officeDocument/2006/relationships/customXml" Target="../ink/ink291.xml"/><Relationship Id="rId103" Type="http://schemas.openxmlformats.org/officeDocument/2006/relationships/customXml" Target="../ink/ink331.xml"/><Relationship Id="rId124" Type="http://schemas.openxmlformats.org/officeDocument/2006/relationships/customXml" Target="../ink/ink352.xml"/><Relationship Id="rId70" Type="http://schemas.openxmlformats.org/officeDocument/2006/relationships/customXml" Target="../ink/ink299.xml"/><Relationship Id="rId91" Type="http://schemas.openxmlformats.org/officeDocument/2006/relationships/customXml" Target="../ink/ink319.xml"/><Relationship Id="rId145" Type="http://schemas.openxmlformats.org/officeDocument/2006/relationships/customXml" Target="../ink/ink373.xml"/><Relationship Id="rId166" Type="http://schemas.openxmlformats.org/officeDocument/2006/relationships/customXml" Target="../ink/ink394.xml"/><Relationship Id="rId187" Type="http://schemas.openxmlformats.org/officeDocument/2006/relationships/customXml" Target="../ink/ink415.xml"/><Relationship Id="rId1" Type="http://schemas.openxmlformats.org/officeDocument/2006/relationships/slideLayout" Target="../slideLayouts/slideLayout2.xml"/><Relationship Id="rId212" Type="http://schemas.openxmlformats.org/officeDocument/2006/relationships/customXml" Target="../ink/ink440.xml"/><Relationship Id="rId233" Type="http://schemas.openxmlformats.org/officeDocument/2006/relationships/customXml" Target="../ink/ink461.xml"/><Relationship Id="rId254" Type="http://schemas.openxmlformats.org/officeDocument/2006/relationships/customXml" Target="../ink/ink482.xml"/><Relationship Id="rId28" Type="http://schemas.openxmlformats.org/officeDocument/2006/relationships/customXml" Target="../ink/ink267.xml"/><Relationship Id="rId49" Type="http://schemas.openxmlformats.org/officeDocument/2006/relationships/customXml" Target="../ink/ink286.xml"/><Relationship Id="rId114" Type="http://schemas.openxmlformats.org/officeDocument/2006/relationships/customXml" Target="../ink/ink342.xml"/><Relationship Id="rId60" Type="http://schemas.openxmlformats.org/officeDocument/2006/relationships/image" Target="../media/image31.png"/><Relationship Id="rId81" Type="http://schemas.openxmlformats.org/officeDocument/2006/relationships/customXml" Target="../ink/ink309.xml"/><Relationship Id="rId135" Type="http://schemas.openxmlformats.org/officeDocument/2006/relationships/customXml" Target="../ink/ink363.xml"/><Relationship Id="rId156" Type="http://schemas.openxmlformats.org/officeDocument/2006/relationships/customXml" Target="../ink/ink384.xml"/><Relationship Id="rId177" Type="http://schemas.openxmlformats.org/officeDocument/2006/relationships/customXml" Target="../ink/ink405.xml"/><Relationship Id="rId198" Type="http://schemas.openxmlformats.org/officeDocument/2006/relationships/customXml" Target="../ink/ink426.xml"/><Relationship Id="rId202" Type="http://schemas.openxmlformats.org/officeDocument/2006/relationships/customXml" Target="../ink/ink430.xml"/><Relationship Id="rId223" Type="http://schemas.openxmlformats.org/officeDocument/2006/relationships/customXml" Target="../ink/ink451.xml"/><Relationship Id="rId244" Type="http://schemas.openxmlformats.org/officeDocument/2006/relationships/customXml" Target="../ink/ink472.xml"/><Relationship Id="rId18" Type="http://schemas.openxmlformats.org/officeDocument/2006/relationships/customXml" Target="../ink/ink257.xml"/><Relationship Id="rId39" Type="http://schemas.openxmlformats.org/officeDocument/2006/relationships/customXml" Target="../ink/ink278.xml"/><Relationship Id="rId50" Type="http://schemas.openxmlformats.org/officeDocument/2006/relationships/image" Target="../media/image27.png"/><Relationship Id="rId104" Type="http://schemas.openxmlformats.org/officeDocument/2006/relationships/customXml" Target="../ink/ink332.xml"/><Relationship Id="rId125" Type="http://schemas.openxmlformats.org/officeDocument/2006/relationships/customXml" Target="../ink/ink353.xml"/><Relationship Id="rId146" Type="http://schemas.openxmlformats.org/officeDocument/2006/relationships/customXml" Target="../ink/ink374.xml"/><Relationship Id="rId167" Type="http://schemas.openxmlformats.org/officeDocument/2006/relationships/customXml" Target="../ink/ink395.xml"/><Relationship Id="rId188" Type="http://schemas.openxmlformats.org/officeDocument/2006/relationships/customXml" Target="../ink/ink416.xml"/><Relationship Id="rId71" Type="http://schemas.openxmlformats.org/officeDocument/2006/relationships/customXml" Target="../ink/ink300.xml"/><Relationship Id="rId92" Type="http://schemas.openxmlformats.org/officeDocument/2006/relationships/customXml" Target="../ink/ink320.xml"/><Relationship Id="rId213" Type="http://schemas.openxmlformats.org/officeDocument/2006/relationships/customXml" Target="../ink/ink441.xml"/><Relationship Id="rId234" Type="http://schemas.openxmlformats.org/officeDocument/2006/relationships/customXml" Target="../ink/ink462.xml"/><Relationship Id="rId2" Type="http://schemas.openxmlformats.org/officeDocument/2006/relationships/notesSlide" Target="../notesSlides/notesSlide4.xml"/><Relationship Id="rId29" Type="http://schemas.openxmlformats.org/officeDocument/2006/relationships/customXml" Target="../ink/ink268.xml"/><Relationship Id="rId255" Type="http://schemas.openxmlformats.org/officeDocument/2006/relationships/customXml" Target="../ink/ink483.xml"/><Relationship Id="rId40" Type="http://schemas.openxmlformats.org/officeDocument/2006/relationships/customXml" Target="../ink/ink279.xml"/><Relationship Id="rId115" Type="http://schemas.openxmlformats.org/officeDocument/2006/relationships/customXml" Target="../ink/ink343.xml"/><Relationship Id="rId136" Type="http://schemas.openxmlformats.org/officeDocument/2006/relationships/customXml" Target="../ink/ink364.xml"/><Relationship Id="rId157" Type="http://schemas.openxmlformats.org/officeDocument/2006/relationships/customXml" Target="../ink/ink385.xml"/><Relationship Id="rId178" Type="http://schemas.openxmlformats.org/officeDocument/2006/relationships/customXml" Target="../ink/ink406.xml"/><Relationship Id="rId61" Type="http://schemas.openxmlformats.org/officeDocument/2006/relationships/customXml" Target="../ink/ink292.xml"/><Relationship Id="rId82" Type="http://schemas.openxmlformats.org/officeDocument/2006/relationships/customXml" Target="../ink/ink310.xml"/><Relationship Id="rId199" Type="http://schemas.openxmlformats.org/officeDocument/2006/relationships/customXml" Target="../ink/ink427.xml"/><Relationship Id="rId203" Type="http://schemas.openxmlformats.org/officeDocument/2006/relationships/customXml" Target="../ink/ink431.xml"/><Relationship Id="rId19" Type="http://schemas.openxmlformats.org/officeDocument/2006/relationships/customXml" Target="../ink/ink258.xml"/><Relationship Id="rId224" Type="http://schemas.openxmlformats.org/officeDocument/2006/relationships/customXml" Target="../ink/ink452.xml"/><Relationship Id="rId245" Type="http://schemas.openxmlformats.org/officeDocument/2006/relationships/customXml" Target="../ink/ink473.xml"/><Relationship Id="rId30" Type="http://schemas.openxmlformats.org/officeDocument/2006/relationships/customXml" Target="../ink/ink269.xml"/><Relationship Id="rId105" Type="http://schemas.openxmlformats.org/officeDocument/2006/relationships/customXml" Target="../ink/ink333.xml"/><Relationship Id="rId126" Type="http://schemas.openxmlformats.org/officeDocument/2006/relationships/customXml" Target="../ink/ink354.xml"/><Relationship Id="rId147" Type="http://schemas.openxmlformats.org/officeDocument/2006/relationships/customXml" Target="../ink/ink375.xml"/><Relationship Id="rId168" Type="http://schemas.openxmlformats.org/officeDocument/2006/relationships/customXml" Target="../ink/ink396.xml"/><Relationship Id="rId51" Type="http://schemas.openxmlformats.org/officeDocument/2006/relationships/customXml" Target="../ink/ink287.xml"/><Relationship Id="rId72" Type="http://schemas.openxmlformats.org/officeDocument/2006/relationships/customXml" Target="../ink/ink301.xml"/><Relationship Id="rId93" Type="http://schemas.openxmlformats.org/officeDocument/2006/relationships/customXml" Target="../ink/ink321.xml"/><Relationship Id="rId189" Type="http://schemas.openxmlformats.org/officeDocument/2006/relationships/customXml" Target="../ink/ink417.xml"/><Relationship Id="rId3" Type="http://schemas.openxmlformats.org/officeDocument/2006/relationships/image" Target="../media/image13.png"/><Relationship Id="rId214" Type="http://schemas.openxmlformats.org/officeDocument/2006/relationships/customXml" Target="../ink/ink442.xml"/><Relationship Id="rId235" Type="http://schemas.openxmlformats.org/officeDocument/2006/relationships/customXml" Target="../ink/ink463.xml"/><Relationship Id="rId256" Type="http://schemas.openxmlformats.org/officeDocument/2006/relationships/customXml" Target="../ink/ink484.xml"/><Relationship Id="rId116" Type="http://schemas.openxmlformats.org/officeDocument/2006/relationships/customXml" Target="../ink/ink344.xml"/><Relationship Id="rId137" Type="http://schemas.openxmlformats.org/officeDocument/2006/relationships/customXml" Target="../ink/ink365.xml"/><Relationship Id="rId158" Type="http://schemas.openxmlformats.org/officeDocument/2006/relationships/customXml" Target="../ink/ink386.xml"/><Relationship Id="rId20" Type="http://schemas.openxmlformats.org/officeDocument/2006/relationships/customXml" Target="../ink/ink259.xml"/><Relationship Id="rId41" Type="http://schemas.openxmlformats.org/officeDocument/2006/relationships/customXml" Target="../ink/ink280.xml"/><Relationship Id="rId62" Type="http://schemas.openxmlformats.org/officeDocument/2006/relationships/image" Target="../media/image32.png"/><Relationship Id="rId83" Type="http://schemas.openxmlformats.org/officeDocument/2006/relationships/customXml" Target="../ink/ink311.xml"/><Relationship Id="rId179" Type="http://schemas.openxmlformats.org/officeDocument/2006/relationships/customXml" Target="../ink/ink407.xml"/><Relationship Id="rId190" Type="http://schemas.openxmlformats.org/officeDocument/2006/relationships/customXml" Target="../ink/ink418.xml"/><Relationship Id="rId204" Type="http://schemas.openxmlformats.org/officeDocument/2006/relationships/customXml" Target="../ink/ink432.xml"/><Relationship Id="rId225" Type="http://schemas.openxmlformats.org/officeDocument/2006/relationships/customXml" Target="../ink/ink453.xml"/><Relationship Id="rId246" Type="http://schemas.openxmlformats.org/officeDocument/2006/relationships/customXml" Target="../ink/ink474.xml"/><Relationship Id="rId106" Type="http://schemas.openxmlformats.org/officeDocument/2006/relationships/customXml" Target="../ink/ink334.xml"/><Relationship Id="rId127" Type="http://schemas.openxmlformats.org/officeDocument/2006/relationships/customXml" Target="../ink/ink355.xml"/><Relationship Id="rId10" Type="http://schemas.openxmlformats.org/officeDocument/2006/relationships/customXml" Target="../ink/ink249.xml"/><Relationship Id="rId31" Type="http://schemas.openxmlformats.org/officeDocument/2006/relationships/customXml" Target="../ink/ink270.xml"/><Relationship Id="rId52" Type="http://schemas.openxmlformats.org/officeDocument/2006/relationships/image" Target="../media/image28.png"/><Relationship Id="rId73" Type="http://schemas.openxmlformats.org/officeDocument/2006/relationships/customXml" Target="../ink/ink302.xml"/><Relationship Id="rId94" Type="http://schemas.openxmlformats.org/officeDocument/2006/relationships/customXml" Target="../ink/ink322.xml"/><Relationship Id="rId148" Type="http://schemas.openxmlformats.org/officeDocument/2006/relationships/customXml" Target="../ink/ink376.xml"/><Relationship Id="rId169" Type="http://schemas.openxmlformats.org/officeDocument/2006/relationships/customXml" Target="../ink/ink397.xml"/><Relationship Id="rId4" Type="http://schemas.openxmlformats.org/officeDocument/2006/relationships/customXml" Target="../ink/ink244.xml"/><Relationship Id="rId180" Type="http://schemas.openxmlformats.org/officeDocument/2006/relationships/customXml" Target="../ink/ink408.xml"/><Relationship Id="rId215" Type="http://schemas.openxmlformats.org/officeDocument/2006/relationships/customXml" Target="../ink/ink443.xml"/><Relationship Id="rId236" Type="http://schemas.openxmlformats.org/officeDocument/2006/relationships/customXml" Target="../ink/ink464.xml"/><Relationship Id="rId257" Type="http://schemas.openxmlformats.org/officeDocument/2006/relationships/customXml" Target="../ink/ink485.xml"/><Relationship Id="rId42" Type="http://schemas.openxmlformats.org/officeDocument/2006/relationships/customXml" Target="../ink/ink281.xml"/><Relationship Id="rId84" Type="http://schemas.openxmlformats.org/officeDocument/2006/relationships/customXml" Target="../ink/ink312.xml"/><Relationship Id="rId138" Type="http://schemas.openxmlformats.org/officeDocument/2006/relationships/customXml" Target="../ink/ink366.xml"/></Relationships>
</file>

<file path=ppt/slides/_rels/slide6.xml.rels><?xml version="1.0" encoding="UTF-8" standalone="yes"?>
<Relationships xmlns="http://schemas.openxmlformats.org/package/2006/relationships"><Relationship Id="rId117" Type="http://schemas.openxmlformats.org/officeDocument/2006/relationships/customXml" Target="../ink/ink588.xml"/><Relationship Id="rId21" Type="http://schemas.openxmlformats.org/officeDocument/2006/relationships/customXml" Target="../ink/ink503.xml"/><Relationship Id="rId63" Type="http://schemas.openxmlformats.org/officeDocument/2006/relationships/customXml" Target="../ink/ink536.xml"/><Relationship Id="rId159" Type="http://schemas.openxmlformats.org/officeDocument/2006/relationships/customXml" Target="../ink/ink630.xml"/><Relationship Id="rId170" Type="http://schemas.openxmlformats.org/officeDocument/2006/relationships/customXml" Target="../ink/ink641.xml"/><Relationship Id="rId191" Type="http://schemas.openxmlformats.org/officeDocument/2006/relationships/customXml" Target="../ink/ink662.xml"/><Relationship Id="rId205" Type="http://schemas.openxmlformats.org/officeDocument/2006/relationships/customXml" Target="../ink/ink676.xml"/><Relationship Id="rId226" Type="http://schemas.openxmlformats.org/officeDocument/2006/relationships/customXml" Target="../ink/ink697.xml"/><Relationship Id="rId247" Type="http://schemas.openxmlformats.org/officeDocument/2006/relationships/customXml" Target="../ink/ink718.xml"/><Relationship Id="rId107" Type="http://schemas.openxmlformats.org/officeDocument/2006/relationships/customXml" Target="../ink/ink578.xml"/><Relationship Id="rId11" Type="http://schemas.openxmlformats.org/officeDocument/2006/relationships/customXml" Target="../ink/ink493.xml"/><Relationship Id="rId32" Type="http://schemas.openxmlformats.org/officeDocument/2006/relationships/customXml" Target="../ink/ink514.xml"/><Relationship Id="rId53" Type="http://schemas.openxmlformats.org/officeDocument/2006/relationships/customXml" Target="../ink/ink531.xml"/><Relationship Id="rId74" Type="http://schemas.openxmlformats.org/officeDocument/2006/relationships/customXml" Target="../ink/ink546.xml"/><Relationship Id="rId128" Type="http://schemas.openxmlformats.org/officeDocument/2006/relationships/customXml" Target="../ink/ink599.xml"/><Relationship Id="rId149" Type="http://schemas.openxmlformats.org/officeDocument/2006/relationships/customXml" Target="../ink/ink620.xml"/><Relationship Id="rId5" Type="http://schemas.openxmlformats.org/officeDocument/2006/relationships/image" Target="../media/image14.png"/><Relationship Id="rId95" Type="http://schemas.openxmlformats.org/officeDocument/2006/relationships/customXml" Target="../ink/ink566.xml"/><Relationship Id="rId160" Type="http://schemas.openxmlformats.org/officeDocument/2006/relationships/customXml" Target="../ink/ink631.xml"/><Relationship Id="rId181" Type="http://schemas.openxmlformats.org/officeDocument/2006/relationships/customXml" Target="../ink/ink652.xml"/><Relationship Id="rId216" Type="http://schemas.openxmlformats.org/officeDocument/2006/relationships/customXml" Target="../ink/ink687.xml"/><Relationship Id="rId237" Type="http://schemas.openxmlformats.org/officeDocument/2006/relationships/customXml" Target="../ink/ink708.xml"/><Relationship Id="rId258" Type="http://schemas.openxmlformats.org/officeDocument/2006/relationships/customXml" Target="../ink/ink729.xml"/><Relationship Id="rId22" Type="http://schemas.openxmlformats.org/officeDocument/2006/relationships/customXml" Target="../ink/ink504.xml"/><Relationship Id="rId43" Type="http://schemas.openxmlformats.org/officeDocument/2006/relationships/customXml" Target="../ink/ink525.xml"/><Relationship Id="rId64" Type="http://schemas.openxmlformats.org/officeDocument/2006/relationships/image" Target="../media/image33.png"/><Relationship Id="rId118" Type="http://schemas.openxmlformats.org/officeDocument/2006/relationships/customXml" Target="../ink/ink589.xml"/><Relationship Id="rId139" Type="http://schemas.openxmlformats.org/officeDocument/2006/relationships/customXml" Target="../ink/ink610.xml"/><Relationship Id="rId85" Type="http://schemas.openxmlformats.org/officeDocument/2006/relationships/customXml" Target="../ink/ink556.xml"/><Relationship Id="rId150" Type="http://schemas.openxmlformats.org/officeDocument/2006/relationships/customXml" Target="../ink/ink621.xml"/><Relationship Id="rId171" Type="http://schemas.openxmlformats.org/officeDocument/2006/relationships/customXml" Target="../ink/ink642.xml"/><Relationship Id="rId192" Type="http://schemas.openxmlformats.org/officeDocument/2006/relationships/customXml" Target="../ink/ink663.xml"/><Relationship Id="rId206" Type="http://schemas.openxmlformats.org/officeDocument/2006/relationships/customXml" Target="../ink/ink677.xml"/><Relationship Id="rId227" Type="http://schemas.openxmlformats.org/officeDocument/2006/relationships/customXml" Target="../ink/ink698.xml"/><Relationship Id="rId248" Type="http://schemas.openxmlformats.org/officeDocument/2006/relationships/customXml" Target="../ink/ink719.xml"/><Relationship Id="rId12" Type="http://schemas.openxmlformats.org/officeDocument/2006/relationships/customXml" Target="../ink/ink494.xml"/><Relationship Id="rId33" Type="http://schemas.openxmlformats.org/officeDocument/2006/relationships/customXml" Target="../ink/ink515.xml"/><Relationship Id="rId108" Type="http://schemas.openxmlformats.org/officeDocument/2006/relationships/customXml" Target="../ink/ink579.xml"/><Relationship Id="rId129" Type="http://schemas.openxmlformats.org/officeDocument/2006/relationships/customXml" Target="../ink/ink600.xml"/><Relationship Id="rId54" Type="http://schemas.openxmlformats.org/officeDocument/2006/relationships/image" Target="../media/image29.png"/><Relationship Id="rId75" Type="http://schemas.openxmlformats.org/officeDocument/2006/relationships/image" Target="../media/image25.png"/><Relationship Id="rId96" Type="http://schemas.openxmlformats.org/officeDocument/2006/relationships/customXml" Target="../ink/ink567.xml"/><Relationship Id="rId140" Type="http://schemas.openxmlformats.org/officeDocument/2006/relationships/customXml" Target="../ink/ink611.xml"/><Relationship Id="rId161" Type="http://schemas.openxmlformats.org/officeDocument/2006/relationships/customXml" Target="../ink/ink632.xml"/><Relationship Id="rId182" Type="http://schemas.openxmlformats.org/officeDocument/2006/relationships/customXml" Target="../ink/ink653.xml"/><Relationship Id="rId217" Type="http://schemas.openxmlformats.org/officeDocument/2006/relationships/customXml" Target="../ink/ink688.xml"/><Relationship Id="rId6" Type="http://schemas.openxmlformats.org/officeDocument/2006/relationships/customXml" Target="../ink/ink488.xml"/><Relationship Id="rId238" Type="http://schemas.openxmlformats.org/officeDocument/2006/relationships/customXml" Target="../ink/ink709.xml"/><Relationship Id="rId259" Type="http://schemas.openxmlformats.org/officeDocument/2006/relationships/image" Target="../media/image34.png"/><Relationship Id="rId23" Type="http://schemas.openxmlformats.org/officeDocument/2006/relationships/customXml" Target="../ink/ink505.xml"/><Relationship Id="rId119" Type="http://schemas.openxmlformats.org/officeDocument/2006/relationships/customXml" Target="../ink/ink590.xml"/><Relationship Id="rId44" Type="http://schemas.openxmlformats.org/officeDocument/2006/relationships/customXml" Target="../ink/ink526.xml"/><Relationship Id="rId65" Type="http://schemas.openxmlformats.org/officeDocument/2006/relationships/customXml" Target="../ink/ink537.xml"/><Relationship Id="rId86" Type="http://schemas.openxmlformats.org/officeDocument/2006/relationships/customXml" Target="../ink/ink557.xml"/><Relationship Id="rId130" Type="http://schemas.openxmlformats.org/officeDocument/2006/relationships/customXml" Target="../ink/ink601.xml"/><Relationship Id="rId151" Type="http://schemas.openxmlformats.org/officeDocument/2006/relationships/customXml" Target="../ink/ink622.xml"/><Relationship Id="rId172" Type="http://schemas.openxmlformats.org/officeDocument/2006/relationships/customXml" Target="../ink/ink643.xml"/><Relationship Id="rId193" Type="http://schemas.openxmlformats.org/officeDocument/2006/relationships/customXml" Target="../ink/ink664.xml"/><Relationship Id="rId207" Type="http://schemas.openxmlformats.org/officeDocument/2006/relationships/customXml" Target="../ink/ink678.xml"/><Relationship Id="rId228" Type="http://schemas.openxmlformats.org/officeDocument/2006/relationships/customXml" Target="../ink/ink699.xml"/><Relationship Id="rId249" Type="http://schemas.openxmlformats.org/officeDocument/2006/relationships/customXml" Target="../ink/ink720.xml"/><Relationship Id="rId13" Type="http://schemas.openxmlformats.org/officeDocument/2006/relationships/customXml" Target="../ink/ink495.xml"/><Relationship Id="rId109" Type="http://schemas.openxmlformats.org/officeDocument/2006/relationships/customXml" Target="../ink/ink580.xml"/><Relationship Id="rId260" Type="http://schemas.microsoft.com/office/2007/relationships/hdphoto" Target="../media/hdphoto1.wdp"/><Relationship Id="rId34" Type="http://schemas.openxmlformats.org/officeDocument/2006/relationships/customXml" Target="../ink/ink516.xml"/><Relationship Id="rId55" Type="http://schemas.openxmlformats.org/officeDocument/2006/relationships/customXml" Target="../ink/ink532.xml"/><Relationship Id="rId76" Type="http://schemas.openxmlformats.org/officeDocument/2006/relationships/customXml" Target="../ink/ink547.xml"/><Relationship Id="rId97" Type="http://schemas.openxmlformats.org/officeDocument/2006/relationships/customXml" Target="../ink/ink568.xml"/><Relationship Id="rId120" Type="http://schemas.openxmlformats.org/officeDocument/2006/relationships/customXml" Target="../ink/ink591.xml"/><Relationship Id="rId141" Type="http://schemas.openxmlformats.org/officeDocument/2006/relationships/customXml" Target="../ink/ink612.xml"/><Relationship Id="rId7" Type="http://schemas.openxmlformats.org/officeDocument/2006/relationships/customXml" Target="../ink/ink489.xml"/><Relationship Id="rId162" Type="http://schemas.openxmlformats.org/officeDocument/2006/relationships/customXml" Target="../ink/ink633.xml"/><Relationship Id="rId183" Type="http://schemas.openxmlformats.org/officeDocument/2006/relationships/customXml" Target="../ink/ink654.xml"/><Relationship Id="rId218" Type="http://schemas.openxmlformats.org/officeDocument/2006/relationships/customXml" Target="../ink/ink689.xml"/><Relationship Id="rId239" Type="http://schemas.openxmlformats.org/officeDocument/2006/relationships/customXml" Target="../ink/ink710.xml"/><Relationship Id="rId250" Type="http://schemas.openxmlformats.org/officeDocument/2006/relationships/customXml" Target="../ink/ink721.xml"/><Relationship Id="rId24" Type="http://schemas.openxmlformats.org/officeDocument/2006/relationships/customXml" Target="../ink/ink506.xml"/><Relationship Id="rId45" Type="http://schemas.openxmlformats.org/officeDocument/2006/relationships/customXml" Target="../ink/ink527.xml"/><Relationship Id="rId66" Type="http://schemas.openxmlformats.org/officeDocument/2006/relationships/customXml" Target="../ink/ink538.xml"/><Relationship Id="rId87" Type="http://schemas.openxmlformats.org/officeDocument/2006/relationships/customXml" Target="../ink/ink558.xml"/><Relationship Id="rId110" Type="http://schemas.openxmlformats.org/officeDocument/2006/relationships/customXml" Target="../ink/ink581.xml"/><Relationship Id="rId131" Type="http://schemas.openxmlformats.org/officeDocument/2006/relationships/customXml" Target="../ink/ink602.xml"/><Relationship Id="rId152" Type="http://schemas.openxmlformats.org/officeDocument/2006/relationships/customXml" Target="../ink/ink623.xml"/><Relationship Id="rId173" Type="http://schemas.openxmlformats.org/officeDocument/2006/relationships/customXml" Target="../ink/ink644.xml"/><Relationship Id="rId194" Type="http://schemas.openxmlformats.org/officeDocument/2006/relationships/customXml" Target="../ink/ink665.xml"/><Relationship Id="rId208" Type="http://schemas.openxmlformats.org/officeDocument/2006/relationships/customXml" Target="../ink/ink679.xml"/><Relationship Id="rId229" Type="http://schemas.openxmlformats.org/officeDocument/2006/relationships/customXml" Target="../ink/ink700.xml"/><Relationship Id="rId240" Type="http://schemas.openxmlformats.org/officeDocument/2006/relationships/customXml" Target="../ink/ink711.xml"/><Relationship Id="rId261" Type="http://schemas.openxmlformats.org/officeDocument/2006/relationships/image" Target="../media/image11.png"/><Relationship Id="rId14" Type="http://schemas.openxmlformats.org/officeDocument/2006/relationships/customXml" Target="../ink/ink496.xml"/><Relationship Id="rId35" Type="http://schemas.openxmlformats.org/officeDocument/2006/relationships/customXml" Target="../ink/ink517.xml"/><Relationship Id="rId56" Type="http://schemas.openxmlformats.org/officeDocument/2006/relationships/image" Target="../media/image20.png"/><Relationship Id="rId77" Type="http://schemas.openxmlformats.org/officeDocument/2006/relationships/customXml" Target="../ink/ink548.xml"/><Relationship Id="rId100" Type="http://schemas.openxmlformats.org/officeDocument/2006/relationships/customXml" Target="../ink/ink571.xml"/><Relationship Id="rId8" Type="http://schemas.openxmlformats.org/officeDocument/2006/relationships/customXml" Target="../ink/ink490.xml"/><Relationship Id="rId98" Type="http://schemas.openxmlformats.org/officeDocument/2006/relationships/customXml" Target="../ink/ink569.xml"/><Relationship Id="rId121" Type="http://schemas.openxmlformats.org/officeDocument/2006/relationships/customXml" Target="../ink/ink592.xml"/><Relationship Id="rId142" Type="http://schemas.openxmlformats.org/officeDocument/2006/relationships/customXml" Target="../ink/ink613.xml"/><Relationship Id="rId163" Type="http://schemas.openxmlformats.org/officeDocument/2006/relationships/customXml" Target="../ink/ink634.xml"/><Relationship Id="rId184" Type="http://schemas.openxmlformats.org/officeDocument/2006/relationships/customXml" Target="../ink/ink655.xml"/><Relationship Id="rId219" Type="http://schemas.openxmlformats.org/officeDocument/2006/relationships/customXml" Target="../ink/ink690.xml"/><Relationship Id="rId230" Type="http://schemas.openxmlformats.org/officeDocument/2006/relationships/customXml" Target="../ink/ink701.xml"/><Relationship Id="rId251" Type="http://schemas.openxmlformats.org/officeDocument/2006/relationships/customXml" Target="../ink/ink722.xml"/><Relationship Id="rId25" Type="http://schemas.openxmlformats.org/officeDocument/2006/relationships/customXml" Target="../ink/ink507.xml"/><Relationship Id="rId46" Type="http://schemas.openxmlformats.org/officeDocument/2006/relationships/image" Target="../media/image26.png"/><Relationship Id="rId67" Type="http://schemas.openxmlformats.org/officeDocument/2006/relationships/customXml" Target="../ink/ink539.xml"/><Relationship Id="rId88" Type="http://schemas.openxmlformats.org/officeDocument/2006/relationships/customXml" Target="../ink/ink559.xml"/><Relationship Id="rId111" Type="http://schemas.openxmlformats.org/officeDocument/2006/relationships/customXml" Target="../ink/ink582.xml"/><Relationship Id="rId132" Type="http://schemas.openxmlformats.org/officeDocument/2006/relationships/customXml" Target="../ink/ink603.xml"/><Relationship Id="rId153" Type="http://schemas.openxmlformats.org/officeDocument/2006/relationships/customXml" Target="../ink/ink624.xml"/><Relationship Id="rId174" Type="http://schemas.openxmlformats.org/officeDocument/2006/relationships/customXml" Target="../ink/ink645.xml"/><Relationship Id="rId195" Type="http://schemas.openxmlformats.org/officeDocument/2006/relationships/customXml" Target="../ink/ink666.xml"/><Relationship Id="rId209" Type="http://schemas.openxmlformats.org/officeDocument/2006/relationships/customXml" Target="../ink/ink680.xml"/><Relationship Id="rId220" Type="http://schemas.openxmlformats.org/officeDocument/2006/relationships/customXml" Target="../ink/ink691.xml"/><Relationship Id="rId241" Type="http://schemas.openxmlformats.org/officeDocument/2006/relationships/customXml" Target="../ink/ink712.xml"/><Relationship Id="rId15" Type="http://schemas.openxmlformats.org/officeDocument/2006/relationships/customXml" Target="../ink/ink497.xml"/><Relationship Id="rId36" Type="http://schemas.openxmlformats.org/officeDocument/2006/relationships/customXml" Target="../ink/ink518.xml"/><Relationship Id="rId57" Type="http://schemas.openxmlformats.org/officeDocument/2006/relationships/customXml" Target="../ink/ink533.xml"/><Relationship Id="rId262" Type="http://schemas.openxmlformats.org/officeDocument/2006/relationships/image" Target="../media/image12.svg"/><Relationship Id="rId78" Type="http://schemas.openxmlformats.org/officeDocument/2006/relationships/customXml" Target="../ink/ink549.xml"/><Relationship Id="rId99" Type="http://schemas.openxmlformats.org/officeDocument/2006/relationships/customXml" Target="../ink/ink570.xml"/><Relationship Id="rId101" Type="http://schemas.openxmlformats.org/officeDocument/2006/relationships/customXml" Target="../ink/ink572.xml"/><Relationship Id="rId122" Type="http://schemas.openxmlformats.org/officeDocument/2006/relationships/customXml" Target="../ink/ink593.xml"/><Relationship Id="rId143" Type="http://schemas.openxmlformats.org/officeDocument/2006/relationships/customXml" Target="../ink/ink614.xml"/><Relationship Id="rId164" Type="http://schemas.openxmlformats.org/officeDocument/2006/relationships/customXml" Target="../ink/ink635.xml"/><Relationship Id="rId185" Type="http://schemas.openxmlformats.org/officeDocument/2006/relationships/customXml" Target="../ink/ink656.xml"/><Relationship Id="rId9" Type="http://schemas.openxmlformats.org/officeDocument/2006/relationships/customXml" Target="../ink/ink491.xml"/><Relationship Id="rId210" Type="http://schemas.openxmlformats.org/officeDocument/2006/relationships/customXml" Target="../ink/ink681.xml"/><Relationship Id="rId26" Type="http://schemas.openxmlformats.org/officeDocument/2006/relationships/customXml" Target="../ink/ink508.xml"/><Relationship Id="rId231" Type="http://schemas.openxmlformats.org/officeDocument/2006/relationships/customXml" Target="../ink/ink702.xml"/><Relationship Id="rId252" Type="http://schemas.openxmlformats.org/officeDocument/2006/relationships/customXml" Target="../ink/ink723.xml"/><Relationship Id="rId47" Type="http://schemas.openxmlformats.org/officeDocument/2006/relationships/customXml" Target="../ink/ink528.xml"/><Relationship Id="rId68" Type="http://schemas.openxmlformats.org/officeDocument/2006/relationships/customXml" Target="../ink/ink540.xml"/><Relationship Id="rId89" Type="http://schemas.openxmlformats.org/officeDocument/2006/relationships/customXml" Target="../ink/ink560.xml"/><Relationship Id="rId112" Type="http://schemas.openxmlformats.org/officeDocument/2006/relationships/customXml" Target="../ink/ink583.xml"/><Relationship Id="rId133" Type="http://schemas.openxmlformats.org/officeDocument/2006/relationships/customXml" Target="../ink/ink604.xml"/><Relationship Id="rId154" Type="http://schemas.openxmlformats.org/officeDocument/2006/relationships/customXml" Target="../ink/ink625.xml"/><Relationship Id="rId175" Type="http://schemas.openxmlformats.org/officeDocument/2006/relationships/customXml" Target="../ink/ink646.xml"/><Relationship Id="rId196" Type="http://schemas.openxmlformats.org/officeDocument/2006/relationships/customXml" Target="../ink/ink667.xml"/><Relationship Id="rId200" Type="http://schemas.openxmlformats.org/officeDocument/2006/relationships/customXml" Target="../ink/ink671.xml"/><Relationship Id="rId16" Type="http://schemas.openxmlformats.org/officeDocument/2006/relationships/customXml" Target="../ink/ink498.xml"/><Relationship Id="rId221" Type="http://schemas.openxmlformats.org/officeDocument/2006/relationships/customXml" Target="../ink/ink692.xml"/><Relationship Id="rId242" Type="http://schemas.openxmlformats.org/officeDocument/2006/relationships/customXml" Target="../ink/ink713.xml"/><Relationship Id="rId37" Type="http://schemas.openxmlformats.org/officeDocument/2006/relationships/customXml" Target="../ink/ink519.xml"/><Relationship Id="rId58" Type="http://schemas.openxmlformats.org/officeDocument/2006/relationships/image" Target="../media/image30.png"/><Relationship Id="rId79" Type="http://schemas.openxmlformats.org/officeDocument/2006/relationships/customXml" Target="../ink/ink550.xml"/><Relationship Id="rId102" Type="http://schemas.openxmlformats.org/officeDocument/2006/relationships/customXml" Target="../ink/ink573.xml"/><Relationship Id="rId123" Type="http://schemas.openxmlformats.org/officeDocument/2006/relationships/customXml" Target="../ink/ink594.xml"/><Relationship Id="rId144" Type="http://schemas.openxmlformats.org/officeDocument/2006/relationships/customXml" Target="../ink/ink615.xml"/><Relationship Id="rId90" Type="http://schemas.openxmlformats.org/officeDocument/2006/relationships/customXml" Target="../ink/ink561.xml"/><Relationship Id="rId165" Type="http://schemas.openxmlformats.org/officeDocument/2006/relationships/customXml" Target="../ink/ink636.xml"/><Relationship Id="rId186" Type="http://schemas.openxmlformats.org/officeDocument/2006/relationships/customXml" Target="../ink/ink657.xml"/><Relationship Id="rId211" Type="http://schemas.openxmlformats.org/officeDocument/2006/relationships/customXml" Target="../ink/ink682.xml"/><Relationship Id="rId232" Type="http://schemas.openxmlformats.org/officeDocument/2006/relationships/customXml" Target="../ink/ink703.xml"/><Relationship Id="rId253" Type="http://schemas.openxmlformats.org/officeDocument/2006/relationships/customXml" Target="../ink/ink724.xml"/><Relationship Id="rId27" Type="http://schemas.openxmlformats.org/officeDocument/2006/relationships/customXml" Target="../ink/ink509.xml"/><Relationship Id="rId48" Type="http://schemas.openxmlformats.org/officeDocument/2006/relationships/image" Target="../media/image16.png"/><Relationship Id="rId69" Type="http://schemas.openxmlformats.org/officeDocument/2006/relationships/customXml" Target="../ink/ink541.xml"/><Relationship Id="rId113" Type="http://schemas.openxmlformats.org/officeDocument/2006/relationships/customXml" Target="../ink/ink584.xml"/><Relationship Id="rId134" Type="http://schemas.openxmlformats.org/officeDocument/2006/relationships/customXml" Target="../ink/ink605.xml"/><Relationship Id="rId80" Type="http://schemas.openxmlformats.org/officeDocument/2006/relationships/customXml" Target="../ink/ink551.xml"/><Relationship Id="rId155" Type="http://schemas.openxmlformats.org/officeDocument/2006/relationships/customXml" Target="../ink/ink626.xml"/><Relationship Id="rId176" Type="http://schemas.openxmlformats.org/officeDocument/2006/relationships/customXml" Target="../ink/ink647.xml"/><Relationship Id="rId197" Type="http://schemas.openxmlformats.org/officeDocument/2006/relationships/customXml" Target="../ink/ink668.xml"/><Relationship Id="rId201" Type="http://schemas.openxmlformats.org/officeDocument/2006/relationships/customXml" Target="../ink/ink672.xml"/><Relationship Id="rId222" Type="http://schemas.openxmlformats.org/officeDocument/2006/relationships/customXml" Target="../ink/ink693.xml"/><Relationship Id="rId243" Type="http://schemas.openxmlformats.org/officeDocument/2006/relationships/customXml" Target="../ink/ink714.xml"/><Relationship Id="rId17" Type="http://schemas.openxmlformats.org/officeDocument/2006/relationships/customXml" Target="../ink/ink499.xml"/><Relationship Id="rId38" Type="http://schemas.openxmlformats.org/officeDocument/2006/relationships/customXml" Target="../ink/ink520.xml"/><Relationship Id="rId59" Type="http://schemas.openxmlformats.org/officeDocument/2006/relationships/customXml" Target="../ink/ink534.xml"/><Relationship Id="rId103" Type="http://schemas.openxmlformats.org/officeDocument/2006/relationships/customXml" Target="../ink/ink574.xml"/><Relationship Id="rId124" Type="http://schemas.openxmlformats.org/officeDocument/2006/relationships/customXml" Target="../ink/ink595.xml"/><Relationship Id="rId70" Type="http://schemas.openxmlformats.org/officeDocument/2006/relationships/customXml" Target="../ink/ink542.xml"/><Relationship Id="rId91" Type="http://schemas.openxmlformats.org/officeDocument/2006/relationships/customXml" Target="../ink/ink562.xml"/><Relationship Id="rId145" Type="http://schemas.openxmlformats.org/officeDocument/2006/relationships/customXml" Target="../ink/ink616.xml"/><Relationship Id="rId166" Type="http://schemas.openxmlformats.org/officeDocument/2006/relationships/customXml" Target="../ink/ink637.xml"/><Relationship Id="rId187" Type="http://schemas.openxmlformats.org/officeDocument/2006/relationships/customXml" Target="../ink/ink658.xml"/><Relationship Id="rId1" Type="http://schemas.openxmlformats.org/officeDocument/2006/relationships/slideLayout" Target="../slideLayouts/slideLayout2.xml"/><Relationship Id="rId212" Type="http://schemas.openxmlformats.org/officeDocument/2006/relationships/customXml" Target="../ink/ink683.xml"/><Relationship Id="rId233" Type="http://schemas.openxmlformats.org/officeDocument/2006/relationships/customXml" Target="../ink/ink704.xml"/><Relationship Id="rId254" Type="http://schemas.openxmlformats.org/officeDocument/2006/relationships/customXml" Target="../ink/ink725.xml"/><Relationship Id="rId28" Type="http://schemas.openxmlformats.org/officeDocument/2006/relationships/customXml" Target="../ink/ink510.xml"/><Relationship Id="rId49" Type="http://schemas.openxmlformats.org/officeDocument/2006/relationships/customXml" Target="../ink/ink529.xml"/><Relationship Id="rId114" Type="http://schemas.openxmlformats.org/officeDocument/2006/relationships/customXml" Target="../ink/ink585.xml"/><Relationship Id="rId60" Type="http://schemas.openxmlformats.org/officeDocument/2006/relationships/image" Target="../media/image31.png"/><Relationship Id="rId81" Type="http://schemas.openxmlformats.org/officeDocument/2006/relationships/customXml" Target="../ink/ink552.xml"/><Relationship Id="rId135" Type="http://schemas.openxmlformats.org/officeDocument/2006/relationships/customXml" Target="../ink/ink606.xml"/><Relationship Id="rId156" Type="http://schemas.openxmlformats.org/officeDocument/2006/relationships/customXml" Target="../ink/ink627.xml"/><Relationship Id="rId177" Type="http://schemas.openxmlformats.org/officeDocument/2006/relationships/customXml" Target="../ink/ink648.xml"/><Relationship Id="rId198" Type="http://schemas.openxmlformats.org/officeDocument/2006/relationships/customXml" Target="../ink/ink669.xml"/><Relationship Id="rId202" Type="http://schemas.openxmlformats.org/officeDocument/2006/relationships/customXml" Target="../ink/ink673.xml"/><Relationship Id="rId223" Type="http://schemas.openxmlformats.org/officeDocument/2006/relationships/customXml" Target="../ink/ink694.xml"/><Relationship Id="rId244" Type="http://schemas.openxmlformats.org/officeDocument/2006/relationships/customXml" Target="../ink/ink715.xml"/><Relationship Id="rId18" Type="http://schemas.openxmlformats.org/officeDocument/2006/relationships/customXml" Target="../ink/ink500.xml"/><Relationship Id="rId39" Type="http://schemas.openxmlformats.org/officeDocument/2006/relationships/customXml" Target="../ink/ink521.xml"/><Relationship Id="rId50" Type="http://schemas.openxmlformats.org/officeDocument/2006/relationships/image" Target="../media/image27.png"/><Relationship Id="rId104" Type="http://schemas.openxmlformats.org/officeDocument/2006/relationships/customXml" Target="../ink/ink575.xml"/><Relationship Id="rId125" Type="http://schemas.openxmlformats.org/officeDocument/2006/relationships/customXml" Target="../ink/ink596.xml"/><Relationship Id="rId146" Type="http://schemas.openxmlformats.org/officeDocument/2006/relationships/customXml" Target="../ink/ink617.xml"/><Relationship Id="rId167" Type="http://schemas.openxmlformats.org/officeDocument/2006/relationships/customXml" Target="../ink/ink638.xml"/><Relationship Id="rId188" Type="http://schemas.openxmlformats.org/officeDocument/2006/relationships/customXml" Target="../ink/ink659.xml"/><Relationship Id="rId71" Type="http://schemas.openxmlformats.org/officeDocument/2006/relationships/customXml" Target="../ink/ink543.xml"/><Relationship Id="rId92" Type="http://schemas.openxmlformats.org/officeDocument/2006/relationships/customXml" Target="../ink/ink563.xml"/><Relationship Id="rId213" Type="http://schemas.openxmlformats.org/officeDocument/2006/relationships/customXml" Target="../ink/ink684.xml"/><Relationship Id="rId234" Type="http://schemas.openxmlformats.org/officeDocument/2006/relationships/customXml" Target="../ink/ink705.xml"/><Relationship Id="rId2" Type="http://schemas.openxmlformats.org/officeDocument/2006/relationships/notesSlide" Target="../notesSlides/notesSlide5.xml"/><Relationship Id="rId29" Type="http://schemas.openxmlformats.org/officeDocument/2006/relationships/customXml" Target="../ink/ink511.xml"/><Relationship Id="rId255" Type="http://schemas.openxmlformats.org/officeDocument/2006/relationships/customXml" Target="../ink/ink726.xml"/><Relationship Id="rId40" Type="http://schemas.openxmlformats.org/officeDocument/2006/relationships/customXml" Target="../ink/ink522.xml"/><Relationship Id="rId115" Type="http://schemas.openxmlformats.org/officeDocument/2006/relationships/customXml" Target="../ink/ink586.xml"/><Relationship Id="rId136" Type="http://schemas.openxmlformats.org/officeDocument/2006/relationships/customXml" Target="../ink/ink607.xml"/><Relationship Id="rId157" Type="http://schemas.openxmlformats.org/officeDocument/2006/relationships/customXml" Target="../ink/ink628.xml"/><Relationship Id="rId178" Type="http://schemas.openxmlformats.org/officeDocument/2006/relationships/customXml" Target="../ink/ink649.xml"/><Relationship Id="rId61" Type="http://schemas.openxmlformats.org/officeDocument/2006/relationships/customXml" Target="../ink/ink535.xml"/><Relationship Id="rId82" Type="http://schemas.openxmlformats.org/officeDocument/2006/relationships/customXml" Target="../ink/ink553.xml"/><Relationship Id="rId199" Type="http://schemas.openxmlformats.org/officeDocument/2006/relationships/customXml" Target="../ink/ink670.xml"/><Relationship Id="rId203" Type="http://schemas.openxmlformats.org/officeDocument/2006/relationships/customXml" Target="../ink/ink674.xml"/><Relationship Id="rId19" Type="http://schemas.openxmlformats.org/officeDocument/2006/relationships/customXml" Target="../ink/ink501.xml"/><Relationship Id="rId224" Type="http://schemas.openxmlformats.org/officeDocument/2006/relationships/customXml" Target="../ink/ink695.xml"/><Relationship Id="rId245" Type="http://schemas.openxmlformats.org/officeDocument/2006/relationships/customXml" Target="../ink/ink716.xml"/><Relationship Id="rId30" Type="http://schemas.openxmlformats.org/officeDocument/2006/relationships/customXml" Target="../ink/ink512.xml"/><Relationship Id="rId105" Type="http://schemas.openxmlformats.org/officeDocument/2006/relationships/customXml" Target="../ink/ink576.xml"/><Relationship Id="rId126" Type="http://schemas.openxmlformats.org/officeDocument/2006/relationships/customXml" Target="../ink/ink597.xml"/><Relationship Id="rId147" Type="http://schemas.openxmlformats.org/officeDocument/2006/relationships/customXml" Target="../ink/ink618.xml"/><Relationship Id="rId168" Type="http://schemas.openxmlformats.org/officeDocument/2006/relationships/customXml" Target="../ink/ink639.xml"/><Relationship Id="rId51" Type="http://schemas.openxmlformats.org/officeDocument/2006/relationships/customXml" Target="../ink/ink530.xml"/><Relationship Id="rId72" Type="http://schemas.openxmlformats.org/officeDocument/2006/relationships/customXml" Target="../ink/ink544.xml"/><Relationship Id="rId93" Type="http://schemas.openxmlformats.org/officeDocument/2006/relationships/customXml" Target="../ink/ink564.xml"/><Relationship Id="rId189" Type="http://schemas.openxmlformats.org/officeDocument/2006/relationships/customXml" Target="../ink/ink660.xml"/><Relationship Id="rId3" Type="http://schemas.openxmlformats.org/officeDocument/2006/relationships/image" Target="../media/image13.png"/><Relationship Id="rId214" Type="http://schemas.openxmlformats.org/officeDocument/2006/relationships/customXml" Target="../ink/ink685.xml"/><Relationship Id="rId235" Type="http://schemas.openxmlformats.org/officeDocument/2006/relationships/customXml" Target="../ink/ink706.xml"/><Relationship Id="rId256" Type="http://schemas.openxmlformats.org/officeDocument/2006/relationships/customXml" Target="../ink/ink727.xml"/><Relationship Id="rId116" Type="http://schemas.openxmlformats.org/officeDocument/2006/relationships/customXml" Target="../ink/ink587.xml"/><Relationship Id="rId137" Type="http://schemas.openxmlformats.org/officeDocument/2006/relationships/customXml" Target="../ink/ink608.xml"/><Relationship Id="rId158" Type="http://schemas.openxmlformats.org/officeDocument/2006/relationships/customXml" Target="../ink/ink629.xml"/><Relationship Id="rId20" Type="http://schemas.openxmlformats.org/officeDocument/2006/relationships/customXml" Target="../ink/ink502.xml"/><Relationship Id="rId41" Type="http://schemas.openxmlformats.org/officeDocument/2006/relationships/customXml" Target="../ink/ink523.xml"/><Relationship Id="rId62" Type="http://schemas.openxmlformats.org/officeDocument/2006/relationships/image" Target="../media/image32.png"/><Relationship Id="rId83" Type="http://schemas.openxmlformats.org/officeDocument/2006/relationships/customXml" Target="../ink/ink554.xml"/><Relationship Id="rId179" Type="http://schemas.openxmlformats.org/officeDocument/2006/relationships/customXml" Target="../ink/ink650.xml"/><Relationship Id="rId190" Type="http://schemas.openxmlformats.org/officeDocument/2006/relationships/customXml" Target="../ink/ink661.xml"/><Relationship Id="rId204" Type="http://schemas.openxmlformats.org/officeDocument/2006/relationships/customXml" Target="../ink/ink675.xml"/><Relationship Id="rId225" Type="http://schemas.openxmlformats.org/officeDocument/2006/relationships/customXml" Target="../ink/ink696.xml"/><Relationship Id="rId246" Type="http://schemas.openxmlformats.org/officeDocument/2006/relationships/customXml" Target="../ink/ink717.xml"/><Relationship Id="rId106" Type="http://schemas.openxmlformats.org/officeDocument/2006/relationships/customXml" Target="../ink/ink577.xml"/><Relationship Id="rId127" Type="http://schemas.openxmlformats.org/officeDocument/2006/relationships/customXml" Target="../ink/ink598.xml"/><Relationship Id="rId10" Type="http://schemas.openxmlformats.org/officeDocument/2006/relationships/customXml" Target="../ink/ink492.xml"/><Relationship Id="rId31" Type="http://schemas.openxmlformats.org/officeDocument/2006/relationships/customXml" Target="../ink/ink513.xml"/><Relationship Id="rId52" Type="http://schemas.openxmlformats.org/officeDocument/2006/relationships/image" Target="../media/image28.png"/><Relationship Id="rId73" Type="http://schemas.openxmlformats.org/officeDocument/2006/relationships/customXml" Target="../ink/ink545.xml"/><Relationship Id="rId94" Type="http://schemas.openxmlformats.org/officeDocument/2006/relationships/customXml" Target="../ink/ink565.xml"/><Relationship Id="rId148" Type="http://schemas.openxmlformats.org/officeDocument/2006/relationships/customXml" Target="../ink/ink619.xml"/><Relationship Id="rId169" Type="http://schemas.openxmlformats.org/officeDocument/2006/relationships/customXml" Target="../ink/ink640.xml"/><Relationship Id="rId4" Type="http://schemas.openxmlformats.org/officeDocument/2006/relationships/customXml" Target="../ink/ink487.xml"/><Relationship Id="rId180" Type="http://schemas.openxmlformats.org/officeDocument/2006/relationships/customXml" Target="../ink/ink651.xml"/><Relationship Id="rId215" Type="http://schemas.openxmlformats.org/officeDocument/2006/relationships/customXml" Target="../ink/ink686.xml"/><Relationship Id="rId236" Type="http://schemas.openxmlformats.org/officeDocument/2006/relationships/customXml" Target="../ink/ink707.xml"/><Relationship Id="rId257" Type="http://schemas.openxmlformats.org/officeDocument/2006/relationships/customXml" Target="../ink/ink728.xml"/><Relationship Id="rId42" Type="http://schemas.openxmlformats.org/officeDocument/2006/relationships/customXml" Target="../ink/ink524.xml"/><Relationship Id="rId84" Type="http://schemas.openxmlformats.org/officeDocument/2006/relationships/customXml" Target="../ink/ink555.xml"/><Relationship Id="rId138" Type="http://schemas.openxmlformats.org/officeDocument/2006/relationships/customXml" Target="../ink/ink609.xml"/></Relationships>
</file>

<file path=ppt/slides/_rels/slide7.xml.rels><?xml version="1.0" encoding="UTF-8" standalone="yes"?>
<Relationships xmlns="http://schemas.openxmlformats.org/package/2006/relationships"><Relationship Id="rId117" Type="http://schemas.openxmlformats.org/officeDocument/2006/relationships/customXml" Target="../ink/ink831.xml"/><Relationship Id="rId21" Type="http://schemas.openxmlformats.org/officeDocument/2006/relationships/customXml" Target="../ink/ink746.xml"/><Relationship Id="rId63" Type="http://schemas.openxmlformats.org/officeDocument/2006/relationships/customXml" Target="../ink/ink779.xml"/><Relationship Id="rId159" Type="http://schemas.openxmlformats.org/officeDocument/2006/relationships/customXml" Target="../ink/ink873.xml"/><Relationship Id="rId170" Type="http://schemas.openxmlformats.org/officeDocument/2006/relationships/customXml" Target="../ink/ink884.xml"/><Relationship Id="rId191" Type="http://schemas.openxmlformats.org/officeDocument/2006/relationships/customXml" Target="../ink/ink905.xml"/><Relationship Id="rId205" Type="http://schemas.openxmlformats.org/officeDocument/2006/relationships/customXml" Target="../ink/ink919.xml"/><Relationship Id="rId226" Type="http://schemas.openxmlformats.org/officeDocument/2006/relationships/customXml" Target="../ink/ink940.xml"/><Relationship Id="rId247" Type="http://schemas.openxmlformats.org/officeDocument/2006/relationships/customXml" Target="../ink/ink961.xml"/><Relationship Id="rId107" Type="http://schemas.openxmlformats.org/officeDocument/2006/relationships/customXml" Target="../ink/ink821.xml"/><Relationship Id="rId11" Type="http://schemas.openxmlformats.org/officeDocument/2006/relationships/customXml" Target="../ink/ink736.xml"/><Relationship Id="rId32" Type="http://schemas.openxmlformats.org/officeDocument/2006/relationships/customXml" Target="../ink/ink757.xml"/><Relationship Id="rId53" Type="http://schemas.openxmlformats.org/officeDocument/2006/relationships/customXml" Target="../ink/ink774.xml"/><Relationship Id="rId74" Type="http://schemas.openxmlformats.org/officeDocument/2006/relationships/customXml" Target="../ink/ink789.xml"/><Relationship Id="rId128" Type="http://schemas.openxmlformats.org/officeDocument/2006/relationships/customXml" Target="../ink/ink842.xml"/><Relationship Id="rId149" Type="http://schemas.openxmlformats.org/officeDocument/2006/relationships/customXml" Target="../ink/ink863.xml"/><Relationship Id="rId5" Type="http://schemas.openxmlformats.org/officeDocument/2006/relationships/image" Target="../media/image14.png"/><Relationship Id="rId95" Type="http://schemas.openxmlformats.org/officeDocument/2006/relationships/customXml" Target="../ink/ink809.xml"/><Relationship Id="rId160" Type="http://schemas.openxmlformats.org/officeDocument/2006/relationships/customXml" Target="../ink/ink874.xml"/><Relationship Id="rId181" Type="http://schemas.openxmlformats.org/officeDocument/2006/relationships/customXml" Target="../ink/ink895.xml"/><Relationship Id="rId216" Type="http://schemas.openxmlformats.org/officeDocument/2006/relationships/customXml" Target="../ink/ink930.xml"/><Relationship Id="rId237" Type="http://schemas.openxmlformats.org/officeDocument/2006/relationships/customXml" Target="../ink/ink951.xml"/><Relationship Id="rId258" Type="http://schemas.openxmlformats.org/officeDocument/2006/relationships/customXml" Target="../ink/ink972.xml"/><Relationship Id="rId22" Type="http://schemas.openxmlformats.org/officeDocument/2006/relationships/customXml" Target="../ink/ink747.xml"/><Relationship Id="rId43" Type="http://schemas.openxmlformats.org/officeDocument/2006/relationships/customXml" Target="../ink/ink768.xml"/><Relationship Id="rId64" Type="http://schemas.openxmlformats.org/officeDocument/2006/relationships/image" Target="../media/image33.png"/><Relationship Id="rId118" Type="http://schemas.openxmlformats.org/officeDocument/2006/relationships/customXml" Target="../ink/ink832.xml"/><Relationship Id="rId139" Type="http://schemas.openxmlformats.org/officeDocument/2006/relationships/customXml" Target="../ink/ink853.xml"/><Relationship Id="rId85" Type="http://schemas.openxmlformats.org/officeDocument/2006/relationships/customXml" Target="../ink/ink799.xml"/><Relationship Id="rId150" Type="http://schemas.openxmlformats.org/officeDocument/2006/relationships/customXml" Target="../ink/ink864.xml"/><Relationship Id="rId171" Type="http://schemas.openxmlformats.org/officeDocument/2006/relationships/customXml" Target="../ink/ink885.xml"/><Relationship Id="rId192" Type="http://schemas.openxmlformats.org/officeDocument/2006/relationships/customXml" Target="../ink/ink906.xml"/><Relationship Id="rId206" Type="http://schemas.openxmlformats.org/officeDocument/2006/relationships/customXml" Target="../ink/ink920.xml"/><Relationship Id="rId227" Type="http://schemas.openxmlformats.org/officeDocument/2006/relationships/customXml" Target="../ink/ink941.xml"/><Relationship Id="rId248" Type="http://schemas.openxmlformats.org/officeDocument/2006/relationships/customXml" Target="../ink/ink962.xml"/><Relationship Id="rId12" Type="http://schemas.openxmlformats.org/officeDocument/2006/relationships/customXml" Target="../ink/ink737.xml"/><Relationship Id="rId33" Type="http://schemas.openxmlformats.org/officeDocument/2006/relationships/customXml" Target="../ink/ink758.xml"/><Relationship Id="rId108" Type="http://schemas.openxmlformats.org/officeDocument/2006/relationships/customXml" Target="../ink/ink822.xml"/><Relationship Id="rId129" Type="http://schemas.openxmlformats.org/officeDocument/2006/relationships/customXml" Target="../ink/ink843.xml"/><Relationship Id="rId54" Type="http://schemas.openxmlformats.org/officeDocument/2006/relationships/image" Target="../media/image29.png"/><Relationship Id="rId75" Type="http://schemas.openxmlformats.org/officeDocument/2006/relationships/image" Target="../media/image25.png"/><Relationship Id="rId96" Type="http://schemas.openxmlformats.org/officeDocument/2006/relationships/customXml" Target="../ink/ink810.xml"/><Relationship Id="rId140" Type="http://schemas.openxmlformats.org/officeDocument/2006/relationships/customXml" Target="../ink/ink854.xml"/><Relationship Id="rId161" Type="http://schemas.openxmlformats.org/officeDocument/2006/relationships/customXml" Target="../ink/ink875.xml"/><Relationship Id="rId182" Type="http://schemas.openxmlformats.org/officeDocument/2006/relationships/customXml" Target="../ink/ink896.xml"/><Relationship Id="rId217" Type="http://schemas.openxmlformats.org/officeDocument/2006/relationships/customXml" Target="../ink/ink931.xml"/><Relationship Id="rId6" Type="http://schemas.openxmlformats.org/officeDocument/2006/relationships/customXml" Target="../ink/ink731.xml"/><Relationship Id="rId238" Type="http://schemas.openxmlformats.org/officeDocument/2006/relationships/customXml" Target="../ink/ink952.xml"/><Relationship Id="rId259" Type="http://schemas.openxmlformats.org/officeDocument/2006/relationships/image" Target="../media/image35.png"/><Relationship Id="rId23" Type="http://schemas.openxmlformats.org/officeDocument/2006/relationships/customXml" Target="../ink/ink748.xml"/><Relationship Id="rId119" Type="http://schemas.openxmlformats.org/officeDocument/2006/relationships/customXml" Target="../ink/ink833.xml"/><Relationship Id="rId44" Type="http://schemas.openxmlformats.org/officeDocument/2006/relationships/customXml" Target="../ink/ink769.xml"/><Relationship Id="rId65" Type="http://schemas.openxmlformats.org/officeDocument/2006/relationships/customXml" Target="../ink/ink780.xml"/><Relationship Id="rId86" Type="http://schemas.openxmlformats.org/officeDocument/2006/relationships/customXml" Target="../ink/ink800.xml"/><Relationship Id="rId130" Type="http://schemas.openxmlformats.org/officeDocument/2006/relationships/customXml" Target="../ink/ink844.xml"/><Relationship Id="rId151" Type="http://schemas.openxmlformats.org/officeDocument/2006/relationships/customXml" Target="../ink/ink865.xml"/><Relationship Id="rId172" Type="http://schemas.openxmlformats.org/officeDocument/2006/relationships/customXml" Target="../ink/ink886.xml"/><Relationship Id="rId193" Type="http://schemas.openxmlformats.org/officeDocument/2006/relationships/customXml" Target="../ink/ink907.xml"/><Relationship Id="rId207" Type="http://schemas.openxmlformats.org/officeDocument/2006/relationships/customXml" Target="../ink/ink921.xml"/><Relationship Id="rId228" Type="http://schemas.openxmlformats.org/officeDocument/2006/relationships/customXml" Target="../ink/ink942.xml"/><Relationship Id="rId249" Type="http://schemas.openxmlformats.org/officeDocument/2006/relationships/customXml" Target="../ink/ink963.xml"/><Relationship Id="rId13" Type="http://schemas.openxmlformats.org/officeDocument/2006/relationships/customXml" Target="../ink/ink738.xml"/><Relationship Id="rId109" Type="http://schemas.openxmlformats.org/officeDocument/2006/relationships/customXml" Target="../ink/ink823.xml"/><Relationship Id="rId260" Type="http://schemas.microsoft.com/office/2007/relationships/hdphoto" Target="../media/hdphoto2.wdp"/><Relationship Id="rId34" Type="http://schemas.openxmlformats.org/officeDocument/2006/relationships/customXml" Target="../ink/ink759.xml"/><Relationship Id="rId55" Type="http://schemas.openxmlformats.org/officeDocument/2006/relationships/customXml" Target="../ink/ink775.xml"/><Relationship Id="rId76" Type="http://schemas.openxmlformats.org/officeDocument/2006/relationships/customXml" Target="../ink/ink790.xml"/><Relationship Id="rId97" Type="http://schemas.openxmlformats.org/officeDocument/2006/relationships/customXml" Target="../ink/ink811.xml"/><Relationship Id="rId120" Type="http://schemas.openxmlformats.org/officeDocument/2006/relationships/customXml" Target="../ink/ink834.xml"/><Relationship Id="rId141" Type="http://schemas.openxmlformats.org/officeDocument/2006/relationships/customXml" Target="../ink/ink855.xml"/><Relationship Id="rId7" Type="http://schemas.openxmlformats.org/officeDocument/2006/relationships/customXml" Target="../ink/ink732.xml"/><Relationship Id="rId162" Type="http://schemas.openxmlformats.org/officeDocument/2006/relationships/customXml" Target="../ink/ink876.xml"/><Relationship Id="rId183" Type="http://schemas.openxmlformats.org/officeDocument/2006/relationships/customXml" Target="../ink/ink897.xml"/><Relationship Id="rId218" Type="http://schemas.openxmlformats.org/officeDocument/2006/relationships/customXml" Target="../ink/ink932.xml"/><Relationship Id="rId239" Type="http://schemas.openxmlformats.org/officeDocument/2006/relationships/customXml" Target="../ink/ink953.xml"/><Relationship Id="rId250" Type="http://schemas.openxmlformats.org/officeDocument/2006/relationships/customXml" Target="../ink/ink964.xml"/><Relationship Id="rId24" Type="http://schemas.openxmlformats.org/officeDocument/2006/relationships/customXml" Target="../ink/ink749.xml"/><Relationship Id="rId45" Type="http://schemas.openxmlformats.org/officeDocument/2006/relationships/customXml" Target="../ink/ink770.xml"/><Relationship Id="rId66" Type="http://schemas.openxmlformats.org/officeDocument/2006/relationships/customXml" Target="../ink/ink781.xml"/><Relationship Id="rId87" Type="http://schemas.openxmlformats.org/officeDocument/2006/relationships/customXml" Target="../ink/ink801.xml"/><Relationship Id="rId110" Type="http://schemas.openxmlformats.org/officeDocument/2006/relationships/customXml" Target="../ink/ink824.xml"/><Relationship Id="rId131" Type="http://schemas.openxmlformats.org/officeDocument/2006/relationships/customXml" Target="../ink/ink845.xml"/><Relationship Id="rId152" Type="http://schemas.openxmlformats.org/officeDocument/2006/relationships/customXml" Target="../ink/ink866.xml"/><Relationship Id="rId173" Type="http://schemas.openxmlformats.org/officeDocument/2006/relationships/customXml" Target="../ink/ink887.xml"/><Relationship Id="rId194" Type="http://schemas.openxmlformats.org/officeDocument/2006/relationships/customXml" Target="../ink/ink908.xml"/><Relationship Id="rId208" Type="http://schemas.openxmlformats.org/officeDocument/2006/relationships/customXml" Target="../ink/ink922.xml"/><Relationship Id="rId229" Type="http://schemas.openxmlformats.org/officeDocument/2006/relationships/customXml" Target="../ink/ink943.xml"/><Relationship Id="rId240" Type="http://schemas.openxmlformats.org/officeDocument/2006/relationships/customXml" Target="../ink/ink954.xml"/><Relationship Id="rId261" Type="http://schemas.openxmlformats.org/officeDocument/2006/relationships/image" Target="../media/image11.png"/><Relationship Id="rId14" Type="http://schemas.openxmlformats.org/officeDocument/2006/relationships/customXml" Target="../ink/ink739.xml"/><Relationship Id="rId35" Type="http://schemas.openxmlformats.org/officeDocument/2006/relationships/customXml" Target="../ink/ink760.xml"/><Relationship Id="rId56" Type="http://schemas.openxmlformats.org/officeDocument/2006/relationships/image" Target="../media/image20.png"/><Relationship Id="rId77" Type="http://schemas.openxmlformats.org/officeDocument/2006/relationships/customXml" Target="../ink/ink791.xml"/><Relationship Id="rId100" Type="http://schemas.openxmlformats.org/officeDocument/2006/relationships/customXml" Target="../ink/ink814.xml"/><Relationship Id="rId8" Type="http://schemas.openxmlformats.org/officeDocument/2006/relationships/customXml" Target="../ink/ink733.xml"/><Relationship Id="rId98" Type="http://schemas.openxmlformats.org/officeDocument/2006/relationships/customXml" Target="../ink/ink812.xml"/><Relationship Id="rId121" Type="http://schemas.openxmlformats.org/officeDocument/2006/relationships/customXml" Target="../ink/ink835.xml"/><Relationship Id="rId142" Type="http://schemas.openxmlformats.org/officeDocument/2006/relationships/customXml" Target="../ink/ink856.xml"/><Relationship Id="rId163" Type="http://schemas.openxmlformats.org/officeDocument/2006/relationships/customXml" Target="../ink/ink877.xml"/><Relationship Id="rId184" Type="http://schemas.openxmlformats.org/officeDocument/2006/relationships/customXml" Target="../ink/ink898.xml"/><Relationship Id="rId219" Type="http://schemas.openxmlformats.org/officeDocument/2006/relationships/customXml" Target="../ink/ink933.xml"/><Relationship Id="rId230" Type="http://schemas.openxmlformats.org/officeDocument/2006/relationships/customXml" Target="../ink/ink944.xml"/><Relationship Id="rId251" Type="http://schemas.openxmlformats.org/officeDocument/2006/relationships/customXml" Target="../ink/ink965.xml"/><Relationship Id="rId25" Type="http://schemas.openxmlformats.org/officeDocument/2006/relationships/customXml" Target="../ink/ink750.xml"/><Relationship Id="rId46" Type="http://schemas.openxmlformats.org/officeDocument/2006/relationships/image" Target="../media/image26.png"/><Relationship Id="rId67" Type="http://schemas.openxmlformats.org/officeDocument/2006/relationships/customXml" Target="../ink/ink782.xml"/><Relationship Id="rId88" Type="http://schemas.openxmlformats.org/officeDocument/2006/relationships/customXml" Target="../ink/ink802.xml"/><Relationship Id="rId111" Type="http://schemas.openxmlformats.org/officeDocument/2006/relationships/customXml" Target="../ink/ink825.xml"/><Relationship Id="rId132" Type="http://schemas.openxmlformats.org/officeDocument/2006/relationships/customXml" Target="../ink/ink846.xml"/><Relationship Id="rId153" Type="http://schemas.openxmlformats.org/officeDocument/2006/relationships/customXml" Target="../ink/ink867.xml"/><Relationship Id="rId174" Type="http://schemas.openxmlformats.org/officeDocument/2006/relationships/customXml" Target="../ink/ink888.xml"/><Relationship Id="rId195" Type="http://schemas.openxmlformats.org/officeDocument/2006/relationships/customXml" Target="../ink/ink909.xml"/><Relationship Id="rId209" Type="http://schemas.openxmlformats.org/officeDocument/2006/relationships/customXml" Target="../ink/ink923.xml"/><Relationship Id="rId220" Type="http://schemas.openxmlformats.org/officeDocument/2006/relationships/customXml" Target="../ink/ink934.xml"/><Relationship Id="rId241" Type="http://schemas.openxmlformats.org/officeDocument/2006/relationships/customXml" Target="../ink/ink955.xml"/><Relationship Id="rId15" Type="http://schemas.openxmlformats.org/officeDocument/2006/relationships/customXml" Target="../ink/ink740.xml"/><Relationship Id="rId36" Type="http://schemas.openxmlformats.org/officeDocument/2006/relationships/customXml" Target="../ink/ink761.xml"/><Relationship Id="rId57" Type="http://schemas.openxmlformats.org/officeDocument/2006/relationships/customXml" Target="../ink/ink776.xml"/><Relationship Id="rId262" Type="http://schemas.openxmlformats.org/officeDocument/2006/relationships/image" Target="../media/image12.svg"/><Relationship Id="rId78" Type="http://schemas.openxmlformats.org/officeDocument/2006/relationships/customXml" Target="../ink/ink792.xml"/><Relationship Id="rId99" Type="http://schemas.openxmlformats.org/officeDocument/2006/relationships/customXml" Target="../ink/ink813.xml"/><Relationship Id="rId101" Type="http://schemas.openxmlformats.org/officeDocument/2006/relationships/customXml" Target="../ink/ink815.xml"/><Relationship Id="rId122" Type="http://schemas.openxmlformats.org/officeDocument/2006/relationships/customXml" Target="../ink/ink836.xml"/><Relationship Id="rId143" Type="http://schemas.openxmlformats.org/officeDocument/2006/relationships/customXml" Target="../ink/ink857.xml"/><Relationship Id="rId164" Type="http://schemas.openxmlformats.org/officeDocument/2006/relationships/customXml" Target="../ink/ink878.xml"/><Relationship Id="rId185" Type="http://schemas.openxmlformats.org/officeDocument/2006/relationships/customXml" Target="../ink/ink899.xml"/><Relationship Id="rId9" Type="http://schemas.openxmlformats.org/officeDocument/2006/relationships/customXml" Target="../ink/ink734.xml"/><Relationship Id="rId210" Type="http://schemas.openxmlformats.org/officeDocument/2006/relationships/customXml" Target="../ink/ink924.xml"/><Relationship Id="rId26" Type="http://schemas.openxmlformats.org/officeDocument/2006/relationships/customXml" Target="../ink/ink751.xml"/><Relationship Id="rId231" Type="http://schemas.openxmlformats.org/officeDocument/2006/relationships/customXml" Target="../ink/ink945.xml"/><Relationship Id="rId252" Type="http://schemas.openxmlformats.org/officeDocument/2006/relationships/customXml" Target="../ink/ink966.xml"/><Relationship Id="rId47" Type="http://schemas.openxmlformats.org/officeDocument/2006/relationships/customXml" Target="../ink/ink771.xml"/><Relationship Id="rId68" Type="http://schemas.openxmlformats.org/officeDocument/2006/relationships/customXml" Target="../ink/ink783.xml"/><Relationship Id="rId89" Type="http://schemas.openxmlformats.org/officeDocument/2006/relationships/customXml" Target="../ink/ink803.xml"/><Relationship Id="rId112" Type="http://schemas.openxmlformats.org/officeDocument/2006/relationships/customXml" Target="../ink/ink826.xml"/><Relationship Id="rId133" Type="http://schemas.openxmlformats.org/officeDocument/2006/relationships/customXml" Target="../ink/ink847.xml"/><Relationship Id="rId154" Type="http://schemas.openxmlformats.org/officeDocument/2006/relationships/customXml" Target="../ink/ink868.xml"/><Relationship Id="rId175" Type="http://schemas.openxmlformats.org/officeDocument/2006/relationships/customXml" Target="../ink/ink889.xml"/><Relationship Id="rId196" Type="http://schemas.openxmlformats.org/officeDocument/2006/relationships/customXml" Target="../ink/ink910.xml"/><Relationship Id="rId200" Type="http://schemas.openxmlformats.org/officeDocument/2006/relationships/customXml" Target="../ink/ink914.xml"/><Relationship Id="rId16" Type="http://schemas.openxmlformats.org/officeDocument/2006/relationships/customXml" Target="../ink/ink741.xml"/><Relationship Id="rId221" Type="http://schemas.openxmlformats.org/officeDocument/2006/relationships/customXml" Target="../ink/ink935.xml"/><Relationship Id="rId242" Type="http://schemas.openxmlformats.org/officeDocument/2006/relationships/customXml" Target="../ink/ink956.xml"/><Relationship Id="rId37" Type="http://schemas.openxmlformats.org/officeDocument/2006/relationships/customXml" Target="../ink/ink762.xml"/><Relationship Id="rId58" Type="http://schemas.openxmlformats.org/officeDocument/2006/relationships/image" Target="../media/image30.png"/><Relationship Id="rId79" Type="http://schemas.openxmlformats.org/officeDocument/2006/relationships/customXml" Target="../ink/ink793.xml"/><Relationship Id="rId102" Type="http://schemas.openxmlformats.org/officeDocument/2006/relationships/customXml" Target="../ink/ink816.xml"/><Relationship Id="rId123" Type="http://schemas.openxmlformats.org/officeDocument/2006/relationships/customXml" Target="../ink/ink837.xml"/><Relationship Id="rId144" Type="http://schemas.openxmlformats.org/officeDocument/2006/relationships/customXml" Target="../ink/ink858.xml"/><Relationship Id="rId90" Type="http://schemas.openxmlformats.org/officeDocument/2006/relationships/customXml" Target="../ink/ink804.xml"/><Relationship Id="rId165" Type="http://schemas.openxmlformats.org/officeDocument/2006/relationships/customXml" Target="../ink/ink879.xml"/><Relationship Id="rId186" Type="http://schemas.openxmlformats.org/officeDocument/2006/relationships/customXml" Target="../ink/ink900.xml"/><Relationship Id="rId211" Type="http://schemas.openxmlformats.org/officeDocument/2006/relationships/customXml" Target="../ink/ink925.xml"/><Relationship Id="rId232" Type="http://schemas.openxmlformats.org/officeDocument/2006/relationships/customXml" Target="../ink/ink946.xml"/><Relationship Id="rId253" Type="http://schemas.openxmlformats.org/officeDocument/2006/relationships/customXml" Target="../ink/ink967.xml"/><Relationship Id="rId27" Type="http://schemas.openxmlformats.org/officeDocument/2006/relationships/customXml" Target="../ink/ink752.xml"/><Relationship Id="rId48" Type="http://schemas.openxmlformats.org/officeDocument/2006/relationships/image" Target="../media/image16.png"/><Relationship Id="rId69" Type="http://schemas.openxmlformats.org/officeDocument/2006/relationships/customXml" Target="../ink/ink784.xml"/><Relationship Id="rId113" Type="http://schemas.openxmlformats.org/officeDocument/2006/relationships/customXml" Target="../ink/ink827.xml"/><Relationship Id="rId134" Type="http://schemas.openxmlformats.org/officeDocument/2006/relationships/customXml" Target="../ink/ink848.xml"/><Relationship Id="rId80" Type="http://schemas.openxmlformats.org/officeDocument/2006/relationships/customXml" Target="../ink/ink794.xml"/><Relationship Id="rId155" Type="http://schemas.openxmlformats.org/officeDocument/2006/relationships/customXml" Target="../ink/ink869.xml"/><Relationship Id="rId176" Type="http://schemas.openxmlformats.org/officeDocument/2006/relationships/customXml" Target="../ink/ink890.xml"/><Relationship Id="rId197" Type="http://schemas.openxmlformats.org/officeDocument/2006/relationships/customXml" Target="../ink/ink911.xml"/><Relationship Id="rId201" Type="http://schemas.openxmlformats.org/officeDocument/2006/relationships/customXml" Target="../ink/ink915.xml"/><Relationship Id="rId222" Type="http://schemas.openxmlformats.org/officeDocument/2006/relationships/customXml" Target="../ink/ink936.xml"/><Relationship Id="rId243" Type="http://schemas.openxmlformats.org/officeDocument/2006/relationships/customXml" Target="../ink/ink957.xml"/><Relationship Id="rId17" Type="http://schemas.openxmlformats.org/officeDocument/2006/relationships/customXml" Target="../ink/ink742.xml"/><Relationship Id="rId38" Type="http://schemas.openxmlformats.org/officeDocument/2006/relationships/customXml" Target="../ink/ink763.xml"/><Relationship Id="rId59" Type="http://schemas.openxmlformats.org/officeDocument/2006/relationships/customXml" Target="../ink/ink777.xml"/><Relationship Id="rId103" Type="http://schemas.openxmlformats.org/officeDocument/2006/relationships/customXml" Target="../ink/ink817.xml"/><Relationship Id="rId124" Type="http://schemas.openxmlformats.org/officeDocument/2006/relationships/customXml" Target="../ink/ink838.xml"/><Relationship Id="rId70" Type="http://schemas.openxmlformats.org/officeDocument/2006/relationships/customXml" Target="../ink/ink785.xml"/><Relationship Id="rId91" Type="http://schemas.openxmlformats.org/officeDocument/2006/relationships/customXml" Target="../ink/ink805.xml"/><Relationship Id="rId145" Type="http://schemas.openxmlformats.org/officeDocument/2006/relationships/customXml" Target="../ink/ink859.xml"/><Relationship Id="rId166" Type="http://schemas.openxmlformats.org/officeDocument/2006/relationships/customXml" Target="../ink/ink880.xml"/><Relationship Id="rId187" Type="http://schemas.openxmlformats.org/officeDocument/2006/relationships/customXml" Target="../ink/ink901.xml"/><Relationship Id="rId1" Type="http://schemas.openxmlformats.org/officeDocument/2006/relationships/slideLayout" Target="../slideLayouts/slideLayout2.xml"/><Relationship Id="rId212" Type="http://schemas.openxmlformats.org/officeDocument/2006/relationships/customXml" Target="../ink/ink926.xml"/><Relationship Id="rId233" Type="http://schemas.openxmlformats.org/officeDocument/2006/relationships/customXml" Target="../ink/ink947.xml"/><Relationship Id="rId254" Type="http://schemas.openxmlformats.org/officeDocument/2006/relationships/customXml" Target="../ink/ink968.xml"/><Relationship Id="rId28" Type="http://schemas.openxmlformats.org/officeDocument/2006/relationships/customXml" Target="../ink/ink753.xml"/><Relationship Id="rId49" Type="http://schemas.openxmlformats.org/officeDocument/2006/relationships/customXml" Target="../ink/ink772.xml"/><Relationship Id="rId114" Type="http://schemas.openxmlformats.org/officeDocument/2006/relationships/customXml" Target="../ink/ink828.xml"/><Relationship Id="rId60" Type="http://schemas.openxmlformats.org/officeDocument/2006/relationships/image" Target="../media/image31.png"/><Relationship Id="rId81" Type="http://schemas.openxmlformats.org/officeDocument/2006/relationships/customXml" Target="../ink/ink795.xml"/><Relationship Id="rId135" Type="http://schemas.openxmlformats.org/officeDocument/2006/relationships/customXml" Target="../ink/ink849.xml"/><Relationship Id="rId156" Type="http://schemas.openxmlformats.org/officeDocument/2006/relationships/customXml" Target="../ink/ink870.xml"/><Relationship Id="rId177" Type="http://schemas.openxmlformats.org/officeDocument/2006/relationships/customXml" Target="../ink/ink891.xml"/><Relationship Id="rId198" Type="http://schemas.openxmlformats.org/officeDocument/2006/relationships/customXml" Target="../ink/ink912.xml"/><Relationship Id="rId202" Type="http://schemas.openxmlformats.org/officeDocument/2006/relationships/customXml" Target="../ink/ink916.xml"/><Relationship Id="rId223" Type="http://schemas.openxmlformats.org/officeDocument/2006/relationships/customXml" Target="../ink/ink937.xml"/><Relationship Id="rId244" Type="http://schemas.openxmlformats.org/officeDocument/2006/relationships/customXml" Target="../ink/ink958.xml"/><Relationship Id="rId18" Type="http://schemas.openxmlformats.org/officeDocument/2006/relationships/customXml" Target="../ink/ink743.xml"/><Relationship Id="rId39" Type="http://schemas.openxmlformats.org/officeDocument/2006/relationships/customXml" Target="../ink/ink764.xml"/><Relationship Id="rId50" Type="http://schemas.openxmlformats.org/officeDocument/2006/relationships/image" Target="../media/image27.png"/><Relationship Id="rId104" Type="http://schemas.openxmlformats.org/officeDocument/2006/relationships/customXml" Target="../ink/ink818.xml"/><Relationship Id="rId125" Type="http://schemas.openxmlformats.org/officeDocument/2006/relationships/customXml" Target="../ink/ink839.xml"/><Relationship Id="rId146" Type="http://schemas.openxmlformats.org/officeDocument/2006/relationships/customXml" Target="../ink/ink860.xml"/><Relationship Id="rId167" Type="http://schemas.openxmlformats.org/officeDocument/2006/relationships/customXml" Target="../ink/ink881.xml"/><Relationship Id="rId188" Type="http://schemas.openxmlformats.org/officeDocument/2006/relationships/customXml" Target="../ink/ink902.xml"/><Relationship Id="rId71" Type="http://schemas.openxmlformats.org/officeDocument/2006/relationships/customXml" Target="../ink/ink786.xml"/><Relationship Id="rId92" Type="http://schemas.openxmlformats.org/officeDocument/2006/relationships/customXml" Target="../ink/ink806.xml"/><Relationship Id="rId213" Type="http://schemas.openxmlformats.org/officeDocument/2006/relationships/customXml" Target="../ink/ink927.xml"/><Relationship Id="rId234" Type="http://schemas.openxmlformats.org/officeDocument/2006/relationships/customXml" Target="../ink/ink948.xml"/><Relationship Id="rId2" Type="http://schemas.openxmlformats.org/officeDocument/2006/relationships/notesSlide" Target="../notesSlides/notesSlide6.xml"/><Relationship Id="rId29" Type="http://schemas.openxmlformats.org/officeDocument/2006/relationships/customXml" Target="../ink/ink754.xml"/><Relationship Id="rId255" Type="http://schemas.openxmlformats.org/officeDocument/2006/relationships/customXml" Target="../ink/ink969.xml"/><Relationship Id="rId40" Type="http://schemas.openxmlformats.org/officeDocument/2006/relationships/customXml" Target="../ink/ink765.xml"/><Relationship Id="rId115" Type="http://schemas.openxmlformats.org/officeDocument/2006/relationships/customXml" Target="../ink/ink829.xml"/><Relationship Id="rId136" Type="http://schemas.openxmlformats.org/officeDocument/2006/relationships/customXml" Target="../ink/ink850.xml"/><Relationship Id="rId157" Type="http://schemas.openxmlformats.org/officeDocument/2006/relationships/customXml" Target="../ink/ink871.xml"/><Relationship Id="rId178" Type="http://schemas.openxmlformats.org/officeDocument/2006/relationships/customXml" Target="../ink/ink892.xml"/><Relationship Id="rId61" Type="http://schemas.openxmlformats.org/officeDocument/2006/relationships/customXml" Target="../ink/ink778.xml"/><Relationship Id="rId82" Type="http://schemas.openxmlformats.org/officeDocument/2006/relationships/customXml" Target="../ink/ink796.xml"/><Relationship Id="rId199" Type="http://schemas.openxmlformats.org/officeDocument/2006/relationships/customXml" Target="../ink/ink913.xml"/><Relationship Id="rId203" Type="http://schemas.openxmlformats.org/officeDocument/2006/relationships/customXml" Target="../ink/ink917.xml"/><Relationship Id="rId19" Type="http://schemas.openxmlformats.org/officeDocument/2006/relationships/customXml" Target="../ink/ink744.xml"/><Relationship Id="rId224" Type="http://schemas.openxmlformats.org/officeDocument/2006/relationships/customXml" Target="../ink/ink938.xml"/><Relationship Id="rId245" Type="http://schemas.openxmlformats.org/officeDocument/2006/relationships/customXml" Target="../ink/ink959.xml"/><Relationship Id="rId30" Type="http://schemas.openxmlformats.org/officeDocument/2006/relationships/customXml" Target="../ink/ink755.xml"/><Relationship Id="rId105" Type="http://schemas.openxmlformats.org/officeDocument/2006/relationships/customXml" Target="../ink/ink819.xml"/><Relationship Id="rId126" Type="http://schemas.openxmlformats.org/officeDocument/2006/relationships/customXml" Target="../ink/ink840.xml"/><Relationship Id="rId147" Type="http://schemas.openxmlformats.org/officeDocument/2006/relationships/customXml" Target="../ink/ink861.xml"/><Relationship Id="rId168" Type="http://schemas.openxmlformats.org/officeDocument/2006/relationships/customXml" Target="../ink/ink882.xml"/><Relationship Id="rId51" Type="http://schemas.openxmlformats.org/officeDocument/2006/relationships/customXml" Target="../ink/ink773.xml"/><Relationship Id="rId72" Type="http://schemas.openxmlformats.org/officeDocument/2006/relationships/customXml" Target="../ink/ink787.xml"/><Relationship Id="rId93" Type="http://schemas.openxmlformats.org/officeDocument/2006/relationships/customXml" Target="../ink/ink807.xml"/><Relationship Id="rId189" Type="http://schemas.openxmlformats.org/officeDocument/2006/relationships/customXml" Target="../ink/ink903.xml"/><Relationship Id="rId3" Type="http://schemas.openxmlformats.org/officeDocument/2006/relationships/image" Target="../media/image13.png"/><Relationship Id="rId214" Type="http://schemas.openxmlformats.org/officeDocument/2006/relationships/customXml" Target="../ink/ink928.xml"/><Relationship Id="rId235" Type="http://schemas.openxmlformats.org/officeDocument/2006/relationships/customXml" Target="../ink/ink949.xml"/><Relationship Id="rId256" Type="http://schemas.openxmlformats.org/officeDocument/2006/relationships/customXml" Target="../ink/ink970.xml"/><Relationship Id="rId116" Type="http://schemas.openxmlformats.org/officeDocument/2006/relationships/customXml" Target="../ink/ink830.xml"/><Relationship Id="rId137" Type="http://schemas.openxmlformats.org/officeDocument/2006/relationships/customXml" Target="../ink/ink851.xml"/><Relationship Id="rId158" Type="http://schemas.openxmlformats.org/officeDocument/2006/relationships/customXml" Target="../ink/ink872.xml"/><Relationship Id="rId20" Type="http://schemas.openxmlformats.org/officeDocument/2006/relationships/customXml" Target="../ink/ink745.xml"/><Relationship Id="rId41" Type="http://schemas.openxmlformats.org/officeDocument/2006/relationships/customXml" Target="../ink/ink766.xml"/><Relationship Id="rId62" Type="http://schemas.openxmlformats.org/officeDocument/2006/relationships/image" Target="../media/image32.png"/><Relationship Id="rId83" Type="http://schemas.openxmlformats.org/officeDocument/2006/relationships/customXml" Target="../ink/ink797.xml"/><Relationship Id="rId179" Type="http://schemas.openxmlformats.org/officeDocument/2006/relationships/customXml" Target="../ink/ink893.xml"/><Relationship Id="rId190" Type="http://schemas.openxmlformats.org/officeDocument/2006/relationships/customXml" Target="../ink/ink904.xml"/><Relationship Id="rId204" Type="http://schemas.openxmlformats.org/officeDocument/2006/relationships/customXml" Target="../ink/ink918.xml"/><Relationship Id="rId225" Type="http://schemas.openxmlformats.org/officeDocument/2006/relationships/customXml" Target="../ink/ink939.xml"/><Relationship Id="rId246" Type="http://schemas.openxmlformats.org/officeDocument/2006/relationships/customXml" Target="../ink/ink960.xml"/><Relationship Id="rId106" Type="http://schemas.openxmlformats.org/officeDocument/2006/relationships/customXml" Target="../ink/ink820.xml"/><Relationship Id="rId127" Type="http://schemas.openxmlformats.org/officeDocument/2006/relationships/customXml" Target="../ink/ink841.xml"/><Relationship Id="rId10" Type="http://schemas.openxmlformats.org/officeDocument/2006/relationships/customXml" Target="../ink/ink735.xml"/><Relationship Id="rId31" Type="http://schemas.openxmlformats.org/officeDocument/2006/relationships/customXml" Target="../ink/ink756.xml"/><Relationship Id="rId52" Type="http://schemas.openxmlformats.org/officeDocument/2006/relationships/image" Target="../media/image28.png"/><Relationship Id="rId73" Type="http://schemas.openxmlformats.org/officeDocument/2006/relationships/customXml" Target="../ink/ink788.xml"/><Relationship Id="rId94" Type="http://schemas.openxmlformats.org/officeDocument/2006/relationships/customXml" Target="../ink/ink808.xml"/><Relationship Id="rId148" Type="http://schemas.openxmlformats.org/officeDocument/2006/relationships/customXml" Target="../ink/ink862.xml"/><Relationship Id="rId169" Type="http://schemas.openxmlformats.org/officeDocument/2006/relationships/customXml" Target="../ink/ink883.xml"/><Relationship Id="rId4" Type="http://schemas.openxmlformats.org/officeDocument/2006/relationships/customXml" Target="../ink/ink730.xml"/><Relationship Id="rId180" Type="http://schemas.openxmlformats.org/officeDocument/2006/relationships/customXml" Target="../ink/ink894.xml"/><Relationship Id="rId215" Type="http://schemas.openxmlformats.org/officeDocument/2006/relationships/customXml" Target="../ink/ink929.xml"/><Relationship Id="rId236" Type="http://schemas.openxmlformats.org/officeDocument/2006/relationships/customXml" Target="../ink/ink950.xml"/><Relationship Id="rId257" Type="http://schemas.openxmlformats.org/officeDocument/2006/relationships/customXml" Target="../ink/ink971.xml"/><Relationship Id="rId42" Type="http://schemas.openxmlformats.org/officeDocument/2006/relationships/customXml" Target="../ink/ink767.xml"/><Relationship Id="rId84" Type="http://schemas.openxmlformats.org/officeDocument/2006/relationships/customXml" Target="../ink/ink798.xml"/><Relationship Id="rId138" Type="http://schemas.openxmlformats.org/officeDocument/2006/relationships/customXml" Target="../ink/ink85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36.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D3C3D03-61C6-14BF-4247-F23B7E97EE2A}"/>
              </a:ext>
            </a:extLst>
          </p:cNvPr>
          <p:cNvSpPr/>
          <p:nvPr/>
        </p:nvSpPr>
        <p:spPr>
          <a:xfrm>
            <a:off x="9480361" y="0"/>
            <a:ext cx="2711639" cy="6858000"/>
          </a:xfrm>
          <a:prstGeom prst="rect">
            <a:avLst/>
          </a:prstGeom>
          <a:solidFill>
            <a:srgbClr val="CAD3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feld 6">
            <a:extLst>
              <a:ext uri="{FF2B5EF4-FFF2-40B4-BE49-F238E27FC236}">
                <a16:creationId xmlns:a16="http://schemas.microsoft.com/office/drawing/2014/main" id="{4BF011BC-A7C2-11B3-A2A6-AF27968238DD}"/>
              </a:ext>
            </a:extLst>
          </p:cNvPr>
          <p:cNvSpPr txBox="1"/>
          <p:nvPr/>
        </p:nvSpPr>
        <p:spPr>
          <a:xfrm>
            <a:off x="2043962" y="4398815"/>
            <a:ext cx="8721348" cy="954107"/>
          </a:xfrm>
          <a:prstGeom prst="rect">
            <a:avLst/>
          </a:prstGeom>
          <a:noFill/>
        </p:spPr>
        <p:txBody>
          <a:bodyPr wrap="square" rtlCol="0">
            <a:spAutoFit/>
          </a:bodyPr>
          <a:lstStyle/>
          <a:p>
            <a:pPr>
              <a:lnSpc>
                <a:spcPct val="120000"/>
              </a:lnSpc>
              <a:defRPr/>
            </a:pPr>
            <a:r>
              <a:rPr kumimoji="0" lang="de-DE" sz="2800" b="1" i="0" u="none" strike="noStrike" kern="1200" cap="none" spc="0" normalizeH="0" baseline="0" noProof="0" dirty="0">
                <a:ln>
                  <a:noFill/>
                </a:ln>
                <a:effectLst/>
                <a:uLnTx/>
                <a:uFillTx/>
                <a:latin typeface="Calibri" panose="020F0502020204030204"/>
                <a:ea typeface="+mn-ea"/>
                <a:cs typeface="+mn-cs"/>
              </a:rPr>
              <a:t>Dividieren verstehen und erklären </a:t>
            </a:r>
          </a:p>
          <a:p>
            <a:pPr>
              <a:lnSpc>
                <a:spcPct val="120000"/>
              </a:lnSpc>
              <a:defRPr/>
            </a:pPr>
            <a:r>
              <a:rPr kumimoji="0" lang="de-DE" sz="2000" b="1" i="0" u="none" strike="noStrike" kern="1200" cap="none" spc="0" normalizeH="0" baseline="0" noProof="0" dirty="0">
                <a:ln>
                  <a:noFill/>
                </a:ln>
                <a:solidFill>
                  <a:srgbClr val="F8B44F"/>
                </a:solidFill>
                <a:effectLst/>
                <a:uLnTx/>
                <a:uFillTx/>
                <a:latin typeface="Calibri" panose="020F0502020204030204"/>
                <a:ea typeface="+mn-ea"/>
                <a:cs typeface="+mn-cs"/>
              </a:rPr>
              <a:t>N4B Divisionsaufgaben zu Situationen finden und umgekehrt</a:t>
            </a:r>
          </a:p>
        </p:txBody>
      </p:sp>
      <p:sp>
        <p:nvSpPr>
          <p:cNvPr id="9" name="Textfeld 8">
            <a:extLst>
              <a:ext uri="{FF2B5EF4-FFF2-40B4-BE49-F238E27FC236}">
                <a16:creationId xmlns:a16="http://schemas.microsoft.com/office/drawing/2014/main" id="{F0498CFA-DCA5-866A-233B-F2CF3FA80D01}"/>
              </a:ext>
            </a:extLst>
          </p:cNvPr>
          <p:cNvSpPr txBox="1"/>
          <p:nvPr/>
        </p:nvSpPr>
        <p:spPr>
          <a:xfrm>
            <a:off x="445607" y="6289505"/>
            <a:ext cx="881373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30" normalizeH="0" baseline="0" noProof="0" dirty="0">
                <a:ln>
                  <a:noFill/>
                </a:ln>
                <a:solidFill>
                  <a:prstClr val="black"/>
                </a:solidFill>
                <a:effectLst/>
                <a:uLnTx/>
                <a:uFillTx/>
                <a:latin typeface="Calibri" panose="020F0502020204030204" pitchFamily="34" charset="0"/>
                <a:ea typeface="Aptos" panose="020B0004020202020204" pitchFamily="34" charset="0"/>
                <a:cs typeface="Times New Roman" panose="02020603050405020304" pitchFamily="18" charset="0"/>
              </a:rPr>
              <a:t>Von Claudia Ademmer, Anne Tester, Lena Böing und Susanne Prediger</a:t>
            </a:r>
            <a:br>
              <a:rPr kumimoji="0" lang="de-DE" sz="1400" b="0" i="0" u="none" strike="noStrike" kern="1200" cap="none" spc="30" normalizeH="0" baseline="0" noProof="0" dirty="0">
                <a:ln>
                  <a:noFill/>
                </a:ln>
                <a:solidFill>
                  <a:prstClr val="black"/>
                </a:solidFill>
                <a:effectLst/>
                <a:uLnTx/>
                <a:uFillTx/>
                <a:latin typeface="Calibri" panose="020F0502020204030204" pitchFamily="34" charset="0"/>
                <a:ea typeface="Aptos" panose="020B0004020202020204" pitchFamily="34" charset="0"/>
                <a:cs typeface="Times New Roman" panose="02020603050405020304" pitchFamily="18" charset="0"/>
              </a:rPr>
            </a:br>
            <a:r>
              <a:rPr kumimoji="0" lang="de-DE" sz="1400" b="0" i="0" u="none" strike="noStrike" kern="1200" cap="none" spc="30" normalizeH="0" baseline="0" noProof="0" dirty="0">
                <a:ln>
                  <a:noFill/>
                </a:ln>
                <a:solidFill>
                  <a:prstClr val="black"/>
                </a:solidFill>
                <a:effectLst/>
                <a:uLnTx/>
                <a:uFillTx/>
                <a:latin typeface="Calibri" panose="020F0502020204030204" pitchFamily="34" charset="0"/>
                <a:ea typeface="Aptos" panose="020B0004020202020204" pitchFamily="34" charset="0"/>
                <a:cs typeface="Times New Roman" panose="02020603050405020304" pitchFamily="18" charset="0"/>
              </a:rPr>
              <a:t>zum Fördermaterial von Kathrin </a:t>
            </a:r>
            <a:r>
              <a:rPr kumimoji="0" lang="de-DE" sz="1400" b="0" i="0" u="none" strike="noStrike" kern="1200" cap="none" spc="30" normalizeH="0" baseline="0" noProof="0" dirty="0" err="1">
                <a:ln>
                  <a:noFill/>
                </a:ln>
                <a:solidFill>
                  <a:prstClr val="black"/>
                </a:solidFill>
                <a:effectLst/>
                <a:uLnTx/>
                <a:uFillTx/>
                <a:latin typeface="Calibri" panose="020F0502020204030204" pitchFamily="34" charset="0"/>
                <a:ea typeface="Aptos" panose="020B0004020202020204" pitchFamily="34" charset="0"/>
                <a:cs typeface="Times New Roman" panose="02020603050405020304" pitchFamily="18" charset="0"/>
              </a:rPr>
              <a:t>Akinwunmi</a:t>
            </a:r>
            <a:r>
              <a:rPr kumimoji="0" lang="de-DE" sz="1400" b="0" i="0" u="none" strike="noStrike" kern="1200" cap="none" spc="30" normalizeH="0" baseline="0" noProof="0" dirty="0">
                <a:ln>
                  <a:noFill/>
                </a:ln>
                <a:solidFill>
                  <a:prstClr val="black"/>
                </a:solidFill>
                <a:effectLst/>
                <a:uLnTx/>
                <a:uFillTx/>
                <a:latin typeface="Calibri" panose="020F0502020204030204" pitchFamily="34" charset="0"/>
                <a:ea typeface="Aptos" panose="020B0004020202020204" pitchFamily="34" charset="0"/>
                <a:cs typeface="Times New Roman" panose="02020603050405020304" pitchFamily="18" charset="0"/>
              </a:rPr>
              <a:t>, Christoph Selter, Susanne Prediger, Debora Totaro &amp; Alexandra Dohle</a:t>
            </a:r>
            <a:endParaRPr kumimoji="0" lang="de-DE" sz="1400" b="0" i="0" u="none" strike="noStrike" kern="12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pic>
        <p:nvPicPr>
          <p:cNvPr id="11" name="Grafik 10">
            <a:extLst>
              <a:ext uri="{FF2B5EF4-FFF2-40B4-BE49-F238E27FC236}">
                <a16:creationId xmlns:a16="http://schemas.microsoft.com/office/drawing/2014/main" id="{99215F66-3962-909E-E5FC-52051CA1C32E}"/>
              </a:ext>
            </a:extLst>
          </p:cNvPr>
          <p:cNvPicPr>
            <a:picLocks noChangeAspect="1"/>
          </p:cNvPicPr>
          <p:nvPr/>
        </p:nvPicPr>
        <p:blipFill rotWithShape="1">
          <a:blip r:embed="rId3"/>
          <a:srcRect l="844" t="-4669" r="-7307" b="-3643"/>
          <a:stretch/>
        </p:blipFill>
        <p:spPr>
          <a:xfrm>
            <a:off x="8086251" y="1380225"/>
            <a:ext cx="2253760" cy="2253760"/>
          </a:xfrm>
          <a:prstGeom prst="flowChartConnector">
            <a:avLst/>
          </a:prstGeom>
          <a:solidFill>
            <a:schemeClr val="bg1"/>
          </a:solidFill>
        </p:spPr>
      </p:pic>
      <p:pic>
        <p:nvPicPr>
          <p:cNvPr id="12" name="Grafik 11">
            <a:extLst>
              <a:ext uri="{FF2B5EF4-FFF2-40B4-BE49-F238E27FC236}">
                <a16:creationId xmlns:a16="http://schemas.microsoft.com/office/drawing/2014/main" id="{571BEA52-D0AE-9035-2E90-59BAC936BD73}"/>
              </a:ext>
            </a:extLst>
          </p:cNvPr>
          <p:cNvPicPr>
            <a:picLocks noChangeAspect="1"/>
          </p:cNvPicPr>
          <p:nvPr/>
        </p:nvPicPr>
        <p:blipFill rotWithShape="1">
          <a:blip r:embed="rId4"/>
          <a:srcRect r="53374" b="-21583"/>
          <a:stretch/>
        </p:blipFill>
        <p:spPr>
          <a:xfrm>
            <a:off x="445607" y="306885"/>
            <a:ext cx="1869569" cy="496004"/>
          </a:xfrm>
          <a:prstGeom prst="rect">
            <a:avLst/>
          </a:prstGeom>
        </p:spPr>
      </p:pic>
      <p:sp>
        <p:nvSpPr>
          <p:cNvPr id="6" name="Textfeld 5">
            <a:extLst>
              <a:ext uri="{FF2B5EF4-FFF2-40B4-BE49-F238E27FC236}">
                <a16:creationId xmlns:a16="http://schemas.microsoft.com/office/drawing/2014/main" id="{A1CE048C-2040-9E22-1EE1-744F230490E2}"/>
              </a:ext>
            </a:extLst>
          </p:cNvPr>
          <p:cNvSpPr txBox="1"/>
          <p:nvPr/>
        </p:nvSpPr>
        <p:spPr>
          <a:xfrm>
            <a:off x="445607" y="1868395"/>
            <a:ext cx="7035290" cy="157607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4800" b="1" i="0" u="none" strike="noStrike" kern="1200" cap="none" spc="0" normalizeH="0" baseline="0" noProof="0" dirty="0">
                <a:ln>
                  <a:noFill/>
                </a:ln>
                <a:solidFill>
                  <a:prstClr val="black"/>
                </a:solidFill>
                <a:effectLst/>
                <a:uLnTx/>
                <a:uFillTx/>
                <a:latin typeface="Calibri" panose="020F0502020204030204"/>
                <a:ea typeface="+mn-ea"/>
                <a:cs typeface="+mn-cs"/>
              </a:rPr>
              <a:t>Mathe sicher können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de-DE" sz="3600" b="1" i="0" u="none" strike="noStrike" kern="1200" cap="none" spc="0" normalizeH="0" baseline="0" noProof="0" dirty="0">
                <a:ln>
                  <a:noFill/>
                </a:ln>
                <a:solidFill>
                  <a:srgbClr val="327A86"/>
                </a:solidFill>
                <a:effectLst/>
                <a:uLnTx/>
                <a:uFillTx/>
                <a:latin typeface="Calibri" panose="020F0502020204030204"/>
                <a:ea typeface="+mn-ea"/>
                <a:cs typeface="+mn-cs"/>
              </a:rPr>
              <a:t>Gesprächsgerüst zur Klassenstunde</a:t>
            </a:r>
          </a:p>
        </p:txBody>
      </p:sp>
      <p:sp>
        <p:nvSpPr>
          <p:cNvPr id="8" name="Textfeld 7">
            <a:extLst>
              <a:ext uri="{FF2B5EF4-FFF2-40B4-BE49-F238E27FC236}">
                <a16:creationId xmlns:a16="http://schemas.microsoft.com/office/drawing/2014/main" id="{8FBD4085-8EC1-B583-059F-B40F1D6A124D}"/>
              </a:ext>
            </a:extLst>
          </p:cNvPr>
          <p:cNvSpPr txBox="1"/>
          <p:nvPr/>
        </p:nvSpPr>
        <p:spPr>
          <a:xfrm>
            <a:off x="9598102" y="6503831"/>
            <a:ext cx="2638992"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mathe-sicher-</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koennen.dzlm.de</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/nz#n4</a:t>
            </a:r>
          </a:p>
        </p:txBody>
      </p:sp>
      <p:pic>
        <p:nvPicPr>
          <p:cNvPr id="4" name="Grafik 3">
            <a:extLst>
              <a:ext uri="{FF2B5EF4-FFF2-40B4-BE49-F238E27FC236}">
                <a16:creationId xmlns:a16="http://schemas.microsoft.com/office/drawing/2014/main" id="{D9873CB2-54F7-78D0-88B3-1A75B43F17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607" y="4491111"/>
            <a:ext cx="1501052" cy="810354"/>
          </a:xfrm>
          <a:prstGeom prst="rect">
            <a:avLst/>
          </a:prstGeom>
        </p:spPr>
      </p:pic>
      <p:pic>
        <p:nvPicPr>
          <p:cNvPr id="5" name="Grafik 4">
            <a:extLst>
              <a:ext uri="{FF2B5EF4-FFF2-40B4-BE49-F238E27FC236}">
                <a16:creationId xmlns:a16="http://schemas.microsoft.com/office/drawing/2014/main" id="{FAD7145A-0A92-9635-BF66-9C0661967D1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121080" y="160518"/>
            <a:ext cx="940711" cy="332058"/>
          </a:xfrm>
          <a:prstGeom prst="rect">
            <a:avLst/>
          </a:prstGeom>
          <a:noFill/>
        </p:spPr>
      </p:pic>
    </p:spTree>
    <p:extLst>
      <p:ext uri="{BB962C8B-B14F-4D97-AF65-F5344CB8AC3E}">
        <p14:creationId xmlns:p14="http://schemas.microsoft.com/office/powerpoint/2010/main" val="26130320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68E8E86-C20C-91E1-506E-CF090CF76F1A}"/>
              </a:ext>
            </a:extLst>
          </p:cNvPr>
          <p:cNvPicPr>
            <a:picLocks noChangeAspect="1"/>
          </p:cNvPicPr>
          <p:nvPr/>
        </p:nvPicPr>
        <p:blipFill>
          <a:blip r:embed="rId3"/>
          <a:stretch>
            <a:fillRect/>
          </a:stretch>
        </p:blipFill>
        <p:spPr>
          <a:xfrm>
            <a:off x="1937268" y="1781521"/>
            <a:ext cx="7048500" cy="4203700"/>
          </a:xfrm>
          <a:prstGeom prst="rect">
            <a:avLst/>
          </a:prstGeom>
        </p:spPr>
      </p:pic>
      <p:sp>
        <p:nvSpPr>
          <p:cNvPr id="9" name="Abgerundetes Rechteck 6">
            <a:extLst>
              <a:ext uri="{FF2B5EF4-FFF2-40B4-BE49-F238E27FC236}">
                <a16:creationId xmlns:a16="http://schemas.microsoft.com/office/drawing/2014/main" id="{061477FA-B374-DB54-16CD-6A4EDF4D05DC}"/>
              </a:ext>
            </a:extLst>
          </p:cNvPr>
          <p:cNvSpPr/>
          <p:nvPr/>
        </p:nvSpPr>
        <p:spPr>
          <a:xfrm>
            <a:off x="615819" y="294281"/>
            <a:ext cx="5057193" cy="16632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846138" lvl="5" indent="-349250"/>
            <a:r>
              <a:rPr lang="de-DE" sz="2200" b="1" dirty="0">
                <a:solidFill>
                  <a:schemeClr val="tx1"/>
                </a:solidFill>
              </a:rPr>
              <a:t>1. Denkmoment</a:t>
            </a:r>
          </a:p>
          <a:p>
            <a:pPr marL="846138" lvl="5" indent="-349250"/>
            <a:r>
              <a:rPr lang="de-DE" sz="2200" dirty="0">
                <a:solidFill>
                  <a:schemeClr val="tx1"/>
                </a:solidFill>
              </a:rPr>
              <a:t>Vier 6er-Gruppen.</a:t>
            </a:r>
          </a:p>
          <a:p>
            <a:pPr marL="846138" lvl="5" indent="-349250">
              <a:buFont typeface="Arial" panose="020B0604020202020204" pitchFamily="34" charset="0"/>
              <a:buChar char="•"/>
            </a:pPr>
            <a:r>
              <a:rPr lang="de-DE" sz="2200" dirty="0">
                <a:solidFill>
                  <a:schemeClr val="tx1"/>
                </a:solidFill>
              </a:rPr>
              <a:t>Welche Aufgabe passt dazu?</a:t>
            </a:r>
            <a:endParaRPr lang="de-DE" dirty="0">
              <a:solidFill>
                <a:schemeClr val="tx1"/>
              </a:solidFill>
            </a:endParaRPr>
          </a:p>
        </p:txBody>
      </p:sp>
    </p:spTree>
    <p:extLst>
      <p:ext uri="{BB962C8B-B14F-4D97-AF65-F5344CB8AC3E}">
        <p14:creationId xmlns:p14="http://schemas.microsoft.com/office/powerpoint/2010/main" val="280450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k-Erklaervideo N4b Division Und Punktebilder Fhd">
            <a:hlinkClick r:id="" action="ppaction://media"/>
            <a:extLst>
              <a:ext uri="{FF2B5EF4-FFF2-40B4-BE49-F238E27FC236}">
                <a16:creationId xmlns:a16="http://schemas.microsoft.com/office/drawing/2014/main" id="{5D325251-B7E1-7D9A-367D-0D76933CDF56}"/>
              </a:ext>
            </a:extLst>
          </p:cNvPr>
          <p:cNvPicPr>
            <a:picLocks noChangeAspect="1"/>
          </p:cNvPicPr>
          <p:nvPr>
            <a:videoFile r:link="rId1"/>
            <p:extLst>
              <p:ext uri="{DAA4B4D4-6D71-4841-9C94-3DE7FCFB9230}">
                <p14:media xmlns:p14="http://schemas.microsoft.com/office/powerpoint/2010/main" r:embed="rId2">
                  <p14:trim st="19710" end="264251"/>
                  <p14:bmkLst>
                    <p14:bmk name="Sprungmarke 1" time="19592.398"/>
                    <p14:bmk name="Sprungmarke 2" time="42862.2126"/>
                    <p14:bmk name="Sprungmarke 3" time="87588.524"/>
                    <p14:bmk name="Sprungmarke 4" time="114068.059"/>
                  </p14:bmkLst>
                </p14:media>
              </p:ext>
            </p:extLst>
          </p:nvPr>
        </p:nvPicPr>
        <p:blipFill>
          <a:blip r:embed="rId5"/>
          <a:stretch>
            <a:fillRect/>
          </a:stretch>
        </p:blipFill>
        <p:spPr>
          <a:xfrm>
            <a:off x="0" y="0"/>
            <a:ext cx="12192000" cy="6858000"/>
          </a:xfrm>
          <a:prstGeom prst="rect">
            <a:avLst/>
          </a:prstGeom>
        </p:spPr>
      </p:pic>
      <p:grpSp>
        <p:nvGrpSpPr>
          <p:cNvPr id="5" name="Gruppieren 4">
            <a:extLst>
              <a:ext uri="{FF2B5EF4-FFF2-40B4-BE49-F238E27FC236}">
                <a16:creationId xmlns:a16="http://schemas.microsoft.com/office/drawing/2014/main" id="{125A41A7-54DE-99EE-C307-1B41EC6524C7}"/>
              </a:ext>
            </a:extLst>
          </p:cNvPr>
          <p:cNvGrpSpPr/>
          <p:nvPr/>
        </p:nvGrpSpPr>
        <p:grpSpPr>
          <a:xfrm>
            <a:off x="126207" y="134611"/>
            <a:ext cx="585787" cy="461028"/>
            <a:chOff x="4519300" y="285325"/>
            <a:chExt cx="585787" cy="505678"/>
          </a:xfrm>
          <a:noFill/>
        </p:grpSpPr>
        <p:sp>
          <p:nvSpPr>
            <p:cNvPr id="6" name="Abgerundetes Rechteck 6">
              <a:extLst>
                <a:ext uri="{FF2B5EF4-FFF2-40B4-BE49-F238E27FC236}">
                  <a16:creationId xmlns:a16="http://schemas.microsoft.com/office/drawing/2014/main" id="{5EAE7077-0A6F-4C2B-2A24-C9686D534F99}"/>
                </a:ext>
              </a:extLst>
            </p:cNvPr>
            <p:cNvSpPr/>
            <p:nvPr/>
          </p:nvSpPr>
          <p:spPr>
            <a:xfrm>
              <a:off x="4519300" y="285325"/>
              <a:ext cx="585787" cy="505678"/>
            </a:xfrm>
            <a:prstGeom prst="roundRect">
              <a:avLst/>
            </a:prstGeom>
            <a:grp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reieck 8">
              <a:extLst>
                <a:ext uri="{FF2B5EF4-FFF2-40B4-BE49-F238E27FC236}">
                  <a16:creationId xmlns:a16="http://schemas.microsoft.com/office/drawing/2014/main" id="{727B52A2-A47B-5755-D55E-AE1BF6A498A0}"/>
                </a:ext>
              </a:extLst>
            </p:cNvPr>
            <p:cNvSpPr/>
            <p:nvPr/>
          </p:nvSpPr>
          <p:spPr>
            <a:xfrm rot="5400000">
              <a:off x="4715157" y="428690"/>
              <a:ext cx="194074" cy="212807"/>
            </a:xfrm>
            <a:prstGeom prst="triangle">
              <a:avLst/>
            </a:prstGeom>
            <a:solidFill>
              <a:srgbClr val="327A86"/>
            </a:solid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extfeld 1">
            <a:extLst>
              <a:ext uri="{FF2B5EF4-FFF2-40B4-BE49-F238E27FC236}">
                <a16:creationId xmlns:a16="http://schemas.microsoft.com/office/drawing/2014/main" id="{6704D0AC-3335-972D-B442-55E3DB29FDC4}"/>
              </a:ext>
            </a:extLst>
          </p:cNvPr>
          <p:cNvSpPr txBox="1"/>
          <p:nvPr/>
        </p:nvSpPr>
        <p:spPr>
          <a:xfrm>
            <a:off x="898484" y="226307"/>
            <a:ext cx="1515479" cy="369332"/>
          </a:xfrm>
          <a:prstGeom prst="rect">
            <a:avLst/>
          </a:prstGeom>
          <a:noFill/>
        </p:spPr>
        <p:txBody>
          <a:bodyPr wrap="none" rtlCol="0">
            <a:spAutoFit/>
          </a:bodyPr>
          <a:lstStyle/>
          <a:p>
            <a:r>
              <a:rPr lang="de-DE" dirty="0">
                <a:solidFill>
                  <a:srgbClr val="327A86"/>
                </a:solidFill>
              </a:rPr>
              <a:t>Teil 2 (22 </a:t>
            </a:r>
            <a:r>
              <a:rPr lang="de-DE" dirty="0" err="1">
                <a:solidFill>
                  <a:srgbClr val="327A86"/>
                </a:solidFill>
              </a:rPr>
              <a:t>sek.</a:t>
            </a:r>
            <a:r>
              <a:rPr lang="de-DE" dirty="0">
                <a:solidFill>
                  <a:srgbClr val="327A86"/>
                </a:solidFill>
              </a:rPr>
              <a:t>)</a:t>
            </a:r>
          </a:p>
        </p:txBody>
      </p:sp>
    </p:spTree>
    <p:extLst>
      <p:ext uri="{BB962C8B-B14F-4D97-AF65-F5344CB8AC3E}">
        <p14:creationId xmlns:p14="http://schemas.microsoft.com/office/powerpoint/2010/main" val="13403749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0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1D9F56C-82A3-FA53-B931-C8A68C264D7B}"/>
              </a:ext>
            </a:extLst>
          </p:cNvPr>
          <p:cNvPicPr>
            <a:picLocks noChangeAspect="1"/>
          </p:cNvPicPr>
          <p:nvPr/>
        </p:nvPicPr>
        <p:blipFill>
          <a:blip r:embed="rId3"/>
          <a:stretch>
            <a:fillRect/>
          </a:stretch>
        </p:blipFill>
        <p:spPr>
          <a:xfrm>
            <a:off x="1747546" y="1950895"/>
            <a:ext cx="8310854" cy="4550157"/>
          </a:xfrm>
          <a:prstGeom prst="rect">
            <a:avLst/>
          </a:prstGeom>
        </p:spPr>
      </p:pic>
      <p:sp>
        <p:nvSpPr>
          <p:cNvPr id="8" name="Abgerundetes Rechteck 6">
            <a:extLst>
              <a:ext uri="{FF2B5EF4-FFF2-40B4-BE49-F238E27FC236}">
                <a16:creationId xmlns:a16="http://schemas.microsoft.com/office/drawing/2014/main" id="{C5408F27-414F-D74E-1C79-3F3292E5BCE8}"/>
              </a:ext>
            </a:extLst>
          </p:cNvPr>
          <p:cNvSpPr/>
          <p:nvPr/>
        </p:nvSpPr>
        <p:spPr>
          <a:xfrm>
            <a:off x="441179" y="548935"/>
            <a:ext cx="5026558" cy="16632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8788" lvl="4" indent="-330200"/>
            <a:r>
              <a:rPr lang="de-DE" sz="2200" b="1" dirty="0">
                <a:solidFill>
                  <a:schemeClr val="tx1"/>
                </a:solidFill>
              </a:rPr>
              <a:t>2. Denkmoment</a:t>
            </a:r>
          </a:p>
          <a:p>
            <a:pPr marL="458788" lvl="4" indent="-330200"/>
            <a:r>
              <a:rPr lang="de-DE" sz="2200" dirty="0">
                <a:solidFill>
                  <a:schemeClr val="tx1"/>
                </a:solidFill>
              </a:rPr>
              <a:t>Du hast 24 Punkte in 4 Gruppen.</a:t>
            </a:r>
          </a:p>
          <a:p>
            <a:pPr marL="458788" lvl="4" indent="-330200">
              <a:buFont typeface="Arial" panose="020B0604020202020204" pitchFamily="34" charset="0"/>
              <a:buChar char="•"/>
            </a:pPr>
            <a:r>
              <a:rPr lang="de-DE" sz="2200" dirty="0">
                <a:solidFill>
                  <a:schemeClr val="tx1"/>
                </a:solidFill>
              </a:rPr>
              <a:t>Wie viele sind in jeder Gruppe?</a:t>
            </a:r>
          </a:p>
          <a:p>
            <a:pPr marL="458788" lvl="4" indent="-330200">
              <a:buFont typeface="Arial" panose="020B0604020202020204" pitchFamily="34" charset="0"/>
              <a:buChar char="•"/>
            </a:pPr>
            <a:r>
              <a:rPr lang="de-DE" sz="2200" dirty="0">
                <a:solidFill>
                  <a:schemeClr val="tx1"/>
                </a:solidFill>
              </a:rPr>
              <a:t>Und welche Aufgabe passt dazu?</a:t>
            </a:r>
            <a:endParaRPr lang="de-DE" dirty="0">
              <a:solidFill>
                <a:schemeClr val="tx1"/>
              </a:solidFill>
            </a:endParaRPr>
          </a:p>
        </p:txBody>
      </p:sp>
      <p:pic>
        <p:nvPicPr>
          <p:cNvPr id="9" name="Grafik 8">
            <a:extLst>
              <a:ext uri="{FF2B5EF4-FFF2-40B4-BE49-F238E27FC236}">
                <a16:creationId xmlns:a16="http://schemas.microsoft.com/office/drawing/2014/main" id="{7BC51E80-EB97-18F4-3BFF-A101175CA956}"/>
              </a:ext>
            </a:extLst>
          </p:cNvPr>
          <p:cNvPicPr>
            <a:picLocks noChangeAspect="1"/>
          </p:cNvPicPr>
          <p:nvPr/>
        </p:nvPicPr>
        <p:blipFill>
          <a:blip r:embed="rId3"/>
          <a:srcRect r="62011" b="82656"/>
          <a:stretch>
            <a:fillRect/>
          </a:stretch>
        </p:blipFill>
        <p:spPr>
          <a:xfrm>
            <a:off x="4307244" y="2639805"/>
            <a:ext cx="3157246" cy="789195"/>
          </a:xfrm>
          <a:prstGeom prst="rect">
            <a:avLst/>
          </a:prstGeom>
        </p:spPr>
      </p:pic>
    </p:spTree>
    <p:extLst>
      <p:ext uri="{BB962C8B-B14F-4D97-AF65-F5344CB8AC3E}">
        <p14:creationId xmlns:p14="http://schemas.microsoft.com/office/powerpoint/2010/main" val="16869948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k-Erklaervideo N4b Division Und Punktebilder Fhd">
            <a:hlinkClick r:id="" action="ppaction://media"/>
            <a:extLst>
              <a:ext uri="{FF2B5EF4-FFF2-40B4-BE49-F238E27FC236}">
                <a16:creationId xmlns:a16="http://schemas.microsoft.com/office/drawing/2014/main" id="{5D325251-B7E1-7D9A-367D-0D76933CDF56}"/>
              </a:ext>
            </a:extLst>
          </p:cNvPr>
          <p:cNvPicPr>
            <a:picLocks noChangeAspect="1"/>
          </p:cNvPicPr>
          <p:nvPr>
            <a:videoFile r:link="rId1"/>
            <p:extLst>
              <p:ext uri="{DAA4B4D4-6D71-4841-9C94-3DE7FCFB9230}">
                <p14:media xmlns:p14="http://schemas.microsoft.com/office/powerpoint/2010/main" r:embed="rId2">
                  <p14:trim st="42800" end="219451"/>
                  <p14:bmkLst>
                    <p14:bmk name="Sprungmarke 1" time="19592.398"/>
                    <p14:bmk name="Sprungmarke 4" time="114068.059"/>
                  </p14:bmkLst>
                </p14:media>
              </p:ext>
            </p:extLst>
          </p:nvPr>
        </p:nvPicPr>
        <p:blipFill>
          <a:blip r:embed="rId5"/>
          <a:stretch>
            <a:fillRect/>
          </a:stretch>
        </p:blipFill>
        <p:spPr>
          <a:xfrm>
            <a:off x="0" y="0"/>
            <a:ext cx="12192000" cy="6858000"/>
          </a:xfrm>
          <a:prstGeom prst="rect">
            <a:avLst/>
          </a:prstGeom>
        </p:spPr>
      </p:pic>
      <p:grpSp>
        <p:nvGrpSpPr>
          <p:cNvPr id="5" name="Gruppieren 4">
            <a:extLst>
              <a:ext uri="{FF2B5EF4-FFF2-40B4-BE49-F238E27FC236}">
                <a16:creationId xmlns:a16="http://schemas.microsoft.com/office/drawing/2014/main" id="{125A41A7-54DE-99EE-C307-1B41EC6524C7}"/>
              </a:ext>
            </a:extLst>
          </p:cNvPr>
          <p:cNvGrpSpPr/>
          <p:nvPr/>
        </p:nvGrpSpPr>
        <p:grpSpPr>
          <a:xfrm>
            <a:off x="126207" y="134611"/>
            <a:ext cx="585787" cy="461028"/>
            <a:chOff x="4519300" y="285325"/>
            <a:chExt cx="585787" cy="505678"/>
          </a:xfrm>
          <a:noFill/>
        </p:grpSpPr>
        <p:sp>
          <p:nvSpPr>
            <p:cNvPr id="6" name="Abgerundetes Rechteck 6">
              <a:extLst>
                <a:ext uri="{FF2B5EF4-FFF2-40B4-BE49-F238E27FC236}">
                  <a16:creationId xmlns:a16="http://schemas.microsoft.com/office/drawing/2014/main" id="{5EAE7077-0A6F-4C2B-2A24-C9686D534F99}"/>
                </a:ext>
              </a:extLst>
            </p:cNvPr>
            <p:cNvSpPr/>
            <p:nvPr/>
          </p:nvSpPr>
          <p:spPr>
            <a:xfrm>
              <a:off x="4519300" y="285325"/>
              <a:ext cx="585787" cy="505678"/>
            </a:xfrm>
            <a:prstGeom prst="roundRect">
              <a:avLst/>
            </a:prstGeom>
            <a:grp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reieck 8">
              <a:extLst>
                <a:ext uri="{FF2B5EF4-FFF2-40B4-BE49-F238E27FC236}">
                  <a16:creationId xmlns:a16="http://schemas.microsoft.com/office/drawing/2014/main" id="{727B52A2-A47B-5755-D55E-AE1BF6A498A0}"/>
                </a:ext>
              </a:extLst>
            </p:cNvPr>
            <p:cNvSpPr/>
            <p:nvPr/>
          </p:nvSpPr>
          <p:spPr>
            <a:xfrm rot="5400000">
              <a:off x="4715157" y="428690"/>
              <a:ext cx="194074" cy="212807"/>
            </a:xfrm>
            <a:prstGeom prst="triangle">
              <a:avLst/>
            </a:prstGeom>
            <a:solidFill>
              <a:srgbClr val="327A86"/>
            </a:solid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extfeld 1">
            <a:extLst>
              <a:ext uri="{FF2B5EF4-FFF2-40B4-BE49-F238E27FC236}">
                <a16:creationId xmlns:a16="http://schemas.microsoft.com/office/drawing/2014/main" id="{9B9E690D-3425-74D7-B050-170E9B43E0DA}"/>
              </a:ext>
            </a:extLst>
          </p:cNvPr>
          <p:cNvSpPr txBox="1"/>
          <p:nvPr/>
        </p:nvSpPr>
        <p:spPr>
          <a:xfrm>
            <a:off x="898484" y="188985"/>
            <a:ext cx="1515479" cy="369332"/>
          </a:xfrm>
          <a:prstGeom prst="rect">
            <a:avLst/>
          </a:prstGeom>
          <a:noFill/>
        </p:spPr>
        <p:txBody>
          <a:bodyPr wrap="none" rtlCol="0">
            <a:spAutoFit/>
          </a:bodyPr>
          <a:lstStyle/>
          <a:p>
            <a:r>
              <a:rPr lang="de-DE" dirty="0">
                <a:solidFill>
                  <a:srgbClr val="327A86"/>
                </a:solidFill>
              </a:rPr>
              <a:t>Teil 3 (44 </a:t>
            </a:r>
            <a:r>
              <a:rPr lang="de-DE" dirty="0" err="1">
                <a:solidFill>
                  <a:srgbClr val="327A86"/>
                </a:solidFill>
              </a:rPr>
              <a:t>sek.</a:t>
            </a:r>
            <a:r>
              <a:rPr lang="de-DE" dirty="0">
                <a:solidFill>
                  <a:srgbClr val="327A86"/>
                </a:solidFill>
              </a:rPr>
              <a:t>)</a:t>
            </a:r>
          </a:p>
        </p:txBody>
      </p:sp>
    </p:spTree>
    <p:extLst>
      <p:ext uri="{BB962C8B-B14F-4D97-AF65-F5344CB8AC3E}">
        <p14:creationId xmlns:p14="http://schemas.microsoft.com/office/powerpoint/2010/main" val="27673894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7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6">
            <a:extLst>
              <a:ext uri="{FF2B5EF4-FFF2-40B4-BE49-F238E27FC236}">
                <a16:creationId xmlns:a16="http://schemas.microsoft.com/office/drawing/2014/main" id="{F72371B9-A5F9-1FFA-1423-BAEB32D4EED8}"/>
              </a:ext>
            </a:extLst>
          </p:cNvPr>
          <p:cNvSpPr/>
          <p:nvPr/>
        </p:nvSpPr>
        <p:spPr>
          <a:xfrm>
            <a:off x="282909" y="441260"/>
            <a:ext cx="5035540" cy="16632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88963" lvl="5" indent="-350838"/>
            <a:r>
              <a:rPr lang="de-DE" sz="2200" b="1" dirty="0">
                <a:solidFill>
                  <a:schemeClr val="tx1"/>
                </a:solidFill>
              </a:rPr>
              <a:t>3. Denkmoment</a:t>
            </a:r>
          </a:p>
          <a:p>
            <a:pPr marL="588963" lvl="5" indent="-350838"/>
            <a:r>
              <a:rPr lang="de-DE" sz="2200" dirty="0">
                <a:solidFill>
                  <a:schemeClr val="tx1"/>
                </a:solidFill>
              </a:rPr>
              <a:t>Du hast 24 Punkte in 6er-Gruppen.</a:t>
            </a:r>
          </a:p>
          <a:p>
            <a:pPr marL="588963" lvl="5" indent="-350838">
              <a:buFont typeface="Arial" panose="020B0604020202020204" pitchFamily="34" charset="0"/>
              <a:buChar char="•"/>
            </a:pPr>
            <a:r>
              <a:rPr lang="de-DE" sz="2200" dirty="0">
                <a:solidFill>
                  <a:schemeClr val="tx1"/>
                </a:solidFill>
              </a:rPr>
              <a:t>Wie viele 6er sind das?</a:t>
            </a:r>
          </a:p>
          <a:p>
            <a:pPr marL="588963" lvl="5" indent="-350838">
              <a:buFont typeface="Arial" panose="020B0604020202020204" pitchFamily="34" charset="0"/>
              <a:buChar char="•"/>
            </a:pPr>
            <a:r>
              <a:rPr lang="de-DE" sz="2200" dirty="0">
                <a:solidFill>
                  <a:schemeClr val="tx1"/>
                </a:solidFill>
              </a:rPr>
              <a:t>Und welche Aufgabe passt dazu?</a:t>
            </a:r>
            <a:endParaRPr lang="de-DE" dirty="0">
              <a:solidFill>
                <a:schemeClr val="tx1"/>
              </a:solidFill>
            </a:endParaRPr>
          </a:p>
        </p:txBody>
      </p:sp>
      <p:pic>
        <p:nvPicPr>
          <p:cNvPr id="3" name="Grafik 2">
            <a:extLst>
              <a:ext uri="{FF2B5EF4-FFF2-40B4-BE49-F238E27FC236}">
                <a16:creationId xmlns:a16="http://schemas.microsoft.com/office/drawing/2014/main" id="{818304CB-F0AE-FA61-3F6E-1CDAFA86044A}"/>
              </a:ext>
            </a:extLst>
          </p:cNvPr>
          <p:cNvPicPr>
            <a:picLocks noChangeAspect="1"/>
          </p:cNvPicPr>
          <p:nvPr/>
        </p:nvPicPr>
        <p:blipFill>
          <a:blip r:embed="rId3"/>
          <a:stretch>
            <a:fillRect/>
          </a:stretch>
        </p:blipFill>
        <p:spPr>
          <a:xfrm>
            <a:off x="2997199" y="2044016"/>
            <a:ext cx="7042539" cy="4372724"/>
          </a:xfrm>
          <a:prstGeom prst="rect">
            <a:avLst/>
          </a:prstGeom>
        </p:spPr>
      </p:pic>
    </p:spTree>
    <p:extLst>
      <p:ext uri="{BB962C8B-B14F-4D97-AF65-F5344CB8AC3E}">
        <p14:creationId xmlns:p14="http://schemas.microsoft.com/office/powerpoint/2010/main" val="39917099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k-Erklaervideo N4b Division Und Punktebilder Fhd">
            <a:hlinkClick r:id="" action="ppaction://media"/>
            <a:extLst>
              <a:ext uri="{FF2B5EF4-FFF2-40B4-BE49-F238E27FC236}">
                <a16:creationId xmlns:a16="http://schemas.microsoft.com/office/drawing/2014/main" id="{5D325251-B7E1-7D9A-367D-0D76933CDF56}"/>
              </a:ext>
            </a:extLst>
          </p:cNvPr>
          <p:cNvPicPr>
            <a:picLocks noChangeAspect="1"/>
          </p:cNvPicPr>
          <p:nvPr>
            <a:videoFile r:link="rId1"/>
            <p:extLst>
              <p:ext uri="{DAA4B4D4-6D71-4841-9C94-3DE7FCFB9230}">
                <p14:media xmlns:p14="http://schemas.microsoft.com/office/powerpoint/2010/main" r:embed="rId2">
                  <p14:trim st="87600" end="192751"/>
                  <p14:bmkLst>
                    <p14:bmk name="Sprungmarke 1" time="19592.398"/>
                    <p14:bmk name="Sprungmarke 2" time="42862.2126"/>
                    <p14:bmk name="Sprungmarke 3" time="87588.524"/>
                  </p14:bmkLst>
                </p14:media>
              </p:ext>
            </p:extLst>
          </p:nvPr>
        </p:nvPicPr>
        <p:blipFill>
          <a:blip r:embed="rId5"/>
          <a:stretch>
            <a:fillRect/>
          </a:stretch>
        </p:blipFill>
        <p:spPr>
          <a:xfrm>
            <a:off x="0" y="0"/>
            <a:ext cx="12192000" cy="6858000"/>
          </a:xfrm>
          <a:prstGeom prst="rect">
            <a:avLst/>
          </a:prstGeom>
        </p:spPr>
      </p:pic>
      <p:grpSp>
        <p:nvGrpSpPr>
          <p:cNvPr id="5" name="Gruppieren 4">
            <a:extLst>
              <a:ext uri="{FF2B5EF4-FFF2-40B4-BE49-F238E27FC236}">
                <a16:creationId xmlns:a16="http://schemas.microsoft.com/office/drawing/2014/main" id="{125A41A7-54DE-99EE-C307-1B41EC6524C7}"/>
              </a:ext>
            </a:extLst>
          </p:cNvPr>
          <p:cNvGrpSpPr/>
          <p:nvPr/>
        </p:nvGrpSpPr>
        <p:grpSpPr>
          <a:xfrm>
            <a:off x="126207" y="134611"/>
            <a:ext cx="585787" cy="461028"/>
            <a:chOff x="4519300" y="285325"/>
            <a:chExt cx="585787" cy="505678"/>
          </a:xfrm>
          <a:noFill/>
        </p:grpSpPr>
        <p:sp>
          <p:nvSpPr>
            <p:cNvPr id="6" name="Abgerundetes Rechteck 6">
              <a:extLst>
                <a:ext uri="{FF2B5EF4-FFF2-40B4-BE49-F238E27FC236}">
                  <a16:creationId xmlns:a16="http://schemas.microsoft.com/office/drawing/2014/main" id="{5EAE7077-0A6F-4C2B-2A24-C9686D534F99}"/>
                </a:ext>
              </a:extLst>
            </p:cNvPr>
            <p:cNvSpPr/>
            <p:nvPr/>
          </p:nvSpPr>
          <p:spPr>
            <a:xfrm>
              <a:off x="4519300" y="285325"/>
              <a:ext cx="585787" cy="505678"/>
            </a:xfrm>
            <a:prstGeom prst="roundRect">
              <a:avLst/>
            </a:prstGeom>
            <a:grp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reieck 8">
              <a:extLst>
                <a:ext uri="{FF2B5EF4-FFF2-40B4-BE49-F238E27FC236}">
                  <a16:creationId xmlns:a16="http://schemas.microsoft.com/office/drawing/2014/main" id="{727B52A2-A47B-5755-D55E-AE1BF6A498A0}"/>
                </a:ext>
              </a:extLst>
            </p:cNvPr>
            <p:cNvSpPr/>
            <p:nvPr/>
          </p:nvSpPr>
          <p:spPr>
            <a:xfrm rot="5400000">
              <a:off x="4715157" y="428690"/>
              <a:ext cx="194074" cy="212807"/>
            </a:xfrm>
            <a:prstGeom prst="triangle">
              <a:avLst/>
            </a:prstGeom>
            <a:solidFill>
              <a:srgbClr val="327A86"/>
            </a:solid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1" name="Textfeld 10">
            <a:extLst>
              <a:ext uri="{FF2B5EF4-FFF2-40B4-BE49-F238E27FC236}">
                <a16:creationId xmlns:a16="http://schemas.microsoft.com/office/drawing/2014/main" id="{1E55B08D-04CD-74B0-3CAB-5E3D5FF81E7F}"/>
              </a:ext>
            </a:extLst>
          </p:cNvPr>
          <p:cNvSpPr txBox="1"/>
          <p:nvPr/>
        </p:nvSpPr>
        <p:spPr>
          <a:xfrm>
            <a:off x="898484" y="226307"/>
            <a:ext cx="1515479" cy="369332"/>
          </a:xfrm>
          <a:prstGeom prst="rect">
            <a:avLst/>
          </a:prstGeom>
          <a:noFill/>
        </p:spPr>
        <p:txBody>
          <a:bodyPr wrap="none" rtlCol="0">
            <a:spAutoFit/>
          </a:bodyPr>
          <a:lstStyle/>
          <a:p>
            <a:r>
              <a:rPr lang="de-DE" dirty="0">
                <a:solidFill>
                  <a:srgbClr val="327A86"/>
                </a:solidFill>
              </a:rPr>
              <a:t>Teil 4 (26 </a:t>
            </a:r>
            <a:r>
              <a:rPr lang="de-DE" dirty="0" err="1">
                <a:solidFill>
                  <a:srgbClr val="327A86"/>
                </a:solidFill>
              </a:rPr>
              <a:t>sek.</a:t>
            </a:r>
            <a:r>
              <a:rPr lang="de-DE" dirty="0">
                <a:solidFill>
                  <a:srgbClr val="327A86"/>
                </a:solidFill>
              </a:rPr>
              <a:t>)</a:t>
            </a:r>
          </a:p>
        </p:txBody>
      </p:sp>
    </p:spTree>
    <p:extLst>
      <p:ext uri="{BB962C8B-B14F-4D97-AF65-F5344CB8AC3E}">
        <p14:creationId xmlns:p14="http://schemas.microsoft.com/office/powerpoint/2010/main" val="3241634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DE7EC-A1B2-E24A-6DC5-AC5E66757254}"/>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DEE20924-C612-1D65-8797-5805B40729AF}"/>
              </a:ext>
            </a:extLst>
          </p:cNvPr>
          <p:cNvPicPr>
            <a:picLocks noChangeAspect="1"/>
          </p:cNvPicPr>
          <p:nvPr/>
        </p:nvPicPr>
        <p:blipFill>
          <a:blip r:embed="rId3"/>
          <a:stretch>
            <a:fillRect/>
          </a:stretch>
        </p:blipFill>
        <p:spPr>
          <a:xfrm>
            <a:off x="2351314" y="1814913"/>
            <a:ext cx="8578855" cy="4376788"/>
          </a:xfrm>
          <a:prstGeom prst="rect">
            <a:avLst/>
          </a:prstGeom>
        </p:spPr>
      </p:pic>
      <p:sp>
        <p:nvSpPr>
          <p:cNvPr id="9" name="Abgerundetes Rechteck 6">
            <a:extLst>
              <a:ext uri="{FF2B5EF4-FFF2-40B4-BE49-F238E27FC236}">
                <a16:creationId xmlns:a16="http://schemas.microsoft.com/office/drawing/2014/main" id="{5CAA48E7-7033-AE10-1A7E-518EA8E56531}"/>
              </a:ext>
            </a:extLst>
          </p:cNvPr>
          <p:cNvSpPr/>
          <p:nvPr/>
        </p:nvSpPr>
        <p:spPr>
          <a:xfrm>
            <a:off x="584718" y="311179"/>
            <a:ext cx="9790923" cy="16632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46050" lvl="3"/>
            <a:r>
              <a:rPr lang="de-DE" sz="2200" b="1" dirty="0">
                <a:solidFill>
                  <a:schemeClr val="tx1"/>
                </a:solidFill>
              </a:rPr>
              <a:t>4. Denkmoment</a:t>
            </a:r>
          </a:p>
          <a:p>
            <a:pPr marL="458788" lvl="3" indent="-312738">
              <a:buFont typeface="Arial" panose="020B0604020202020204" pitchFamily="34" charset="0"/>
              <a:buChar char="•"/>
            </a:pPr>
            <a:r>
              <a:rPr lang="de-DE" sz="2200" dirty="0">
                <a:solidFill>
                  <a:schemeClr val="tx1"/>
                </a:solidFill>
              </a:rPr>
              <a:t>Markiere mit dem Farbstift, wo du die 4 siehst und wo du die 6 siehst.</a:t>
            </a:r>
          </a:p>
          <a:p>
            <a:pPr marL="458788" lvl="3" indent="-312738">
              <a:buFont typeface="Arial" panose="020B0604020202020204" pitchFamily="34" charset="0"/>
              <a:buChar char="•"/>
            </a:pPr>
            <a:r>
              <a:rPr lang="de-DE" sz="2200" dirty="0">
                <a:solidFill>
                  <a:schemeClr val="tx1"/>
                </a:solidFill>
              </a:rPr>
              <a:t>Erkläre deinem Nachbarn, was die Zahlen bedeuten. </a:t>
            </a:r>
          </a:p>
          <a:p>
            <a:pPr marL="146050" lvl="3"/>
            <a:r>
              <a:rPr lang="de-DE" sz="2200" dirty="0">
                <a:solidFill>
                  <a:schemeClr val="tx1"/>
                </a:solidFill>
              </a:rPr>
              <a:t>Tipp: Wie viele Gruppen sind es? Wie groß ist jede Gruppe?</a:t>
            </a:r>
            <a:endParaRPr lang="de-DE" dirty="0">
              <a:solidFill>
                <a:schemeClr val="tx1"/>
              </a:solidFill>
            </a:endParaRPr>
          </a:p>
        </p:txBody>
      </p:sp>
    </p:spTree>
    <p:extLst>
      <p:ext uri="{BB962C8B-B14F-4D97-AF65-F5344CB8AC3E}">
        <p14:creationId xmlns:p14="http://schemas.microsoft.com/office/powerpoint/2010/main" val="26416509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k-Erklaervideo N4b Division Und Punktebilder Fhd">
            <a:hlinkClick r:id="" action="ppaction://media"/>
            <a:extLst>
              <a:ext uri="{FF2B5EF4-FFF2-40B4-BE49-F238E27FC236}">
                <a16:creationId xmlns:a16="http://schemas.microsoft.com/office/drawing/2014/main" id="{5D325251-B7E1-7D9A-367D-0D76933CDF56}"/>
              </a:ext>
            </a:extLst>
          </p:cNvPr>
          <p:cNvPicPr>
            <a:picLocks noChangeAspect="1"/>
          </p:cNvPicPr>
          <p:nvPr>
            <a:videoFile r:link="rId1"/>
            <p:extLst>
              <p:ext uri="{DAA4B4D4-6D71-4841-9C94-3DE7FCFB9230}">
                <p14:media xmlns:p14="http://schemas.microsoft.com/office/powerpoint/2010/main" r:embed="rId2">
                  <p14:trim st="114000" end="114251"/>
                  <p14:bmkLst>
                    <p14:bmk name="Sprungmarke 1" time="19592.398"/>
                    <p14:bmk name="Sprungmarke 2" time="42862.2126"/>
                    <p14:bmk name="Sprungmarke 3" time="87588.524"/>
                  </p14:bmkLst>
                </p14:media>
              </p:ext>
            </p:extLst>
          </p:nvPr>
        </p:nvPicPr>
        <p:blipFill>
          <a:blip r:embed="rId5"/>
          <a:stretch>
            <a:fillRect/>
          </a:stretch>
        </p:blipFill>
        <p:spPr>
          <a:xfrm>
            <a:off x="0" y="0"/>
            <a:ext cx="12192000" cy="6858000"/>
          </a:xfrm>
          <a:prstGeom prst="rect">
            <a:avLst/>
          </a:prstGeom>
        </p:spPr>
      </p:pic>
      <p:grpSp>
        <p:nvGrpSpPr>
          <p:cNvPr id="5" name="Gruppieren 4">
            <a:extLst>
              <a:ext uri="{FF2B5EF4-FFF2-40B4-BE49-F238E27FC236}">
                <a16:creationId xmlns:a16="http://schemas.microsoft.com/office/drawing/2014/main" id="{125A41A7-54DE-99EE-C307-1B41EC6524C7}"/>
              </a:ext>
            </a:extLst>
          </p:cNvPr>
          <p:cNvGrpSpPr/>
          <p:nvPr/>
        </p:nvGrpSpPr>
        <p:grpSpPr>
          <a:xfrm>
            <a:off x="126207" y="134611"/>
            <a:ext cx="585787" cy="461028"/>
            <a:chOff x="4519300" y="285325"/>
            <a:chExt cx="585787" cy="505678"/>
          </a:xfrm>
          <a:noFill/>
        </p:grpSpPr>
        <p:sp>
          <p:nvSpPr>
            <p:cNvPr id="6" name="Abgerundetes Rechteck 6">
              <a:extLst>
                <a:ext uri="{FF2B5EF4-FFF2-40B4-BE49-F238E27FC236}">
                  <a16:creationId xmlns:a16="http://schemas.microsoft.com/office/drawing/2014/main" id="{5EAE7077-0A6F-4C2B-2A24-C9686D534F99}"/>
                </a:ext>
              </a:extLst>
            </p:cNvPr>
            <p:cNvSpPr/>
            <p:nvPr/>
          </p:nvSpPr>
          <p:spPr>
            <a:xfrm>
              <a:off x="4519300" y="285325"/>
              <a:ext cx="585787" cy="505678"/>
            </a:xfrm>
            <a:prstGeom prst="roundRect">
              <a:avLst/>
            </a:prstGeom>
            <a:grp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reieck 8">
              <a:extLst>
                <a:ext uri="{FF2B5EF4-FFF2-40B4-BE49-F238E27FC236}">
                  <a16:creationId xmlns:a16="http://schemas.microsoft.com/office/drawing/2014/main" id="{727B52A2-A47B-5755-D55E-AE1BF6A498A0}"/>
                </a:ext>
              </a:extLst>
            </p:cNvPr>
            <p:cNvSpPr/>
            <p:nvPr/>
          </p:nvSpPr>
          <p:spPr>
            <a:xfrm rot="5400000">
              <a:off x="4715157" y="428690"/>
              <a:ext cx="194074" cy="212807"/>
            </a:xfrm>
            <a:prstGeom prst="triangle">
              <a:avLst/>
            </a:prstGeom>
            <a:solidFill>
              <a:srgbClr val="327A86"/>
            </a:solid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extfeld 1">
            <a:extLst>
              <a:ext uri="{FF2B5EF4-FFF2-40B4-BE49-F238E27FC236}">
                <a16:creationId xmlns:a16="http://schemas.microsoft.com/office/drawing/2014/main" id="{8682DFEC-625F-6535-0E8D-D28FB77D0ADA}"/>
              </a:ext>
            </a:extLst>
          </p:cNvPr>
          <p:cNvSpPr txBox="1"/>
          <p:nvPr/>
        </p:nvSpPr>
        <p:spPr>
          <a:xfrm>
            <a:off x="898484" y="226307"/>
            <a:ext cx="1695016" cy="369332"/>
          </a:xfrm>
          <a:prstGeom prst="rect">
            <a:avLst/>
          </a:prstGeom>
          <a:noFill/>
        </p:spPr>
        <p:txBody>
          <a:bodyPr wrap="none" rtlCol="0">
            <a:spAutoFit/>
          </a:bodyPr>
          <a:lstStyle/>
          <a:p>
            <a:r>
              <a:rPr lang="de-DE" dirty="0">
                <a:solidFill>
                  <a:srgbClr val="327A86"/>
                </a:solidFill>
              </a:rPr>
              <a:t>Teil 5 (1:18 </a:t>
            </a:r>
            <a:r>
              <a:rPr lang="de-DE" dirty="0" err="1">
                <a:solidFill>
                  <a:srgbClr val="327A86"/>
                </a:solidFill>
              </a:rPr>
              <a:t>sek.</a:t>
            </a:r>
            <a:r>
              <a:rPr lang="de-DE" dirty="0">
                <a:solidFill>
                  <a:srgbClr val="327A86"/>
                </a:solidFill>
              </a:rPr>
              <a:t>)</a:t>
            </a:r>
          </a:p>
        </p:txBody>
      </p:sp>
    </p:spTree>
    <p:extLst>
      <p:ext uri="{BB962C8B-B14F-4D97-AF65-F5344CB8AC3E}">
        <p14:creationId xmlns:p14="http://schemas.microsoft.com/office/powerpoint/2010/main" val="10805121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7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CF2A6-050A-8228-1871-D8DE9CF32712}"/>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C4C72D88-A26D-4022-6D1F-E87B81E0D1C5}"/>
              </a:ext>
            </a:extLst>
          </p:cNvPr>
          <p:cNvSpPr/>
          <p:nvPr/>
        </p:nvSpPr>
        <p:spPr>
          <a:xfrm>
            <a:off x="0" y="748465"/>
            <a:ext cx="12192000" cy="6113178"/>
          </a:xfrm>
          <a:prstGeom prst="rect">
            <a:avLst/>
          </a:prstGeom>
          <a:solidFill>
            <a:srgbClr val="327A86"/>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7" name="Titel 1">
            <a:extLst>
              <a:ext uri="{FF2B5EF4-FFF2-40B4-BE49-F238E27FC236}">
                <a16:creationId xmlns:a16="http://schemas.microsoft.com/office/drawing/2014/main" id="{D5E86678-FC44-29A9-A355-B069C959D3BB}"/>
              </a:ext>
            </a:extLst>
          </p:cNvPr>
          <p:cNvSpPr txBox="1">
            <a:spLocks/>
          </p:cNvSpPr>
          <p:nvPr/>
        </p:nvSpPr>
        <p:spPr>
          <a:xfrm>
            <a:off x="12700" y="1"/>
            <a:ext cx="7462520" cy="87098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200" b="1" dirty="0">
                <a:latin typeface="+mn-lt"/>
              </a:rPr>
              <a:t>Das wissen wir jetzt…</a:t>
            </a:r>
          </a:p>
        </p:txBody>
      </p:sp>
      <p:sp>
        <p:nvSpPr>
          <p:cNvPr id="52" name="Rechteck: abgerundete Ecken 51">
            <a:extLst>
              <a:ext uri="{FF2B5EF4-FFF2-40B4-BE49-F238E27FC236}">
                <a16:creationId xmlns:a16="http://schemas.microsoft.com/office/drawing/2014/main" id="{289E93B5-093A-3FB7-AF3D-72A2488A1FAE}"/>
              </a:ext>
            </a:extLst>
          </p:cNvPr>
          <p:cNvSpPr/>
          <p:nvPr/>
        </p:nvSpPr>
        <p:spPr>
          <a:xfrm>
            <a:off x="5134490" y="1015181"/>
            <a:ext cx="1923021" cy="37753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91" name="Rechteck 90">
            <a:extLst>
              <a:ext uri="{FF2B5EF4-FFF2-40B4-BE49-F238E27FC236}">
                <a16:creationId xmlns:a16="http://schemas.microsoft.com/office/drawing/2014/main" id="{9EAD1BE1-B582-6281-2D0B-48CC61ED8237}"/>
              </a:ext>
            </a:extLst>
          </p:cNvPr>
          <p:cNvSpPr/>
          <p:nvPr/>
        </p:nvSpPr>
        <p:spPr>
          <a:xfrm>
            <a:off x="214313" y="1233014"/>
            <a:ext cx="4431892" cy="870980"/>
          </a:xfrm>
          <a:prstGeom prst="rect">
            <a:avLst/>
          </a:prstGeom>
          <a:solidFill>
            <a:srgbClr val="C8D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400" dirty="0">
                <a:solidFill>
                  <a:sysClr val="windowText" lastClr="000000"/>
                </a:solidFill>
              </a:rPr>
              <a:t>Es gibt drei Fragen.</a:t>
            </a:r>
          </a:p>
          <a:p>
            <a:r>
              <a:rPr lang="de-DE" sz="2400" dirty="0">
                <a:solidFill>
                  <a:sysClr val="windowText" lastClr="000000"/>
                </a:solidFill>
              </a:rPr>
              <a:t>Zwei Antworten wissen wir schon. </a:t>
            </a:r>
          </a:p>
        </p:txBody>
      </p:sp>
      <p:sp>
        <p:nvSpPr>
          <p:cNvPr id="3" name="Rechteck: abgerundete Ecken 2">
            <a:extLst>
              <a:ext uri="{FF2B5EF4-FFF2-40B4-BE49-F238E27FC236}">
                <a16:creationId xmlns:a16="http://schemas.microsoft.com/office/drawing/2014/main" id="{61FCE920-A8CF-9F78-38D9-8D12DFAE520A}"/>
              </a:ext>
            </a:extLst>
          </p:cNvPr>
          <p:cNvSpPr/>
          <p:nvPr/>
        </p:nvSpPr>
        <p:spPr>
          <a:xfrm>
            <a:off x="5134490" y="1419949"/>
            <a:ext cx="1923021" cy="37753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5" name="Rechteck: abgerundete Ecken 4">
            <a:extLst>
              <a:ext uri="{FF2B5EF4-FFF2-40B4-BE49-F238E27FC236}">
                <a16:creationId xmlns:a16="http://schemas.microsoft.com/office/drawing/2014/main" id="{28E2136D-EDB5-E31B-DEBD-264197A68F0B}"/>
              </a:ext>
            </a:extLst>
          </p:cNvPr>
          <p:cNvSpPr/>
          <p:nvPr/>
        </p:nvSpPr>
        <p:spPr>
          <a:xfrm>
            <a:off x="5134489" y="1825302"/>
            <a:ext cx="1923022" cy="400747"/>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66" name="Textfeld 65">
            <a:extLst>
              <a:ext uri="{FF2B5EF4-FFF2-40B4-BE49-F238E27FC236}">
                <a16:creationId xmlns:a16="http://schemas.microsoft.com/office/drawing/2014/main" id="{838C1A62-600A-7C85-8B9C-D81E3C42CE76}"/>
              </a:ext>
            </a:extLst>
          </p:cNvPr>
          <p:cNvSpPr txBox="1"/>
          <p:nvPr/>
        </p:nvSpPr>
        <p:spPr>
          <a:xfrm>
            <a:off x="432791" y="4246967"/>
            <a:ext cx="2711669" cy="400110"/>
          </a:xfrm>
          <a:prstGeom prst="rect">
            <a:avLst/>
          </a:prstGeom>
          <a:solidFill>
            <a:schemeClr val="bg1">
              <a:lumMod val="85000"/>
            </a:schemeClr>
          </a:solidFill>
        </p:spPr>
        <p:txBody>
          <a:bodyPr wrap="square" rtlCol="0">
            <a:spAutoFit/>
          </a:bodyPr>
          <a:lstStyle/>
          <a:p>
            <a:r>
              <a:rPr lang="de-DE" sz="2000" dirty="0"/>
              <a:t>Wie viel insgesamt?</a:t>
            </a:r>
          </a:p>
        </p:txBody>
      </p:sp>
      <p:sp>
        <p:nvSpPr>
          <p:cNvPr id="67" name="Textfeld 66">
            <a:extLst>
              <a:ext uri="{FF2B5EF4-FFF2-40B4-BE49-F238E27FC236}">
                <a16:creationId xmlns:a16="http://schemas.microsoft.com/office/drawing/2014/main" id="{E5B06267-B6A2-248E-4D40-999B2072ADC6}"/>
              </a:ext>
            </a:extLst>
          </p:cNvPr>
          <p:cNvSpPr txBox="1"/>
          <p:nvPr/>
        </p:nvSpPr>
        <p:spPr>
          <a:xfrm>
            <a:off x="4673787" y="4228491"/>
            <a:ext cx="2293684" cy="400110"/>
          </a:xfrm>
          <a:prstGeom prst="rect">
            <a:avLst/>
          </a:prstGeom>
          <a:solidFill>
            <a:schemeClr val="bg1">
              <a:lumMod val="85000"/>
            </a:schemeClr>
          </a:solidFill>
        </p:spPr>
        <p:txBody>
          <a:bodyPr wrap="square" rtlCol="0">
            <a:spAutoFit/>
          </a:bodyPr>
          <a:lstStyle/>
          <a:p>
            <a:r>
              <a:rPr lang="de-DE" sz="2000" dirty="0"/>
              <a:t>Wie viele Gruppen?</a:t>
            </a:r>
          </a:p>
        </p:txBody>
      </p:sp>
      <p:sp>
        <p:nvSpPr>
          <p:cNvPr id="68" name="Textfeld 67">
            <a:extLst>
              <a:ext uri="{FF2B5EF4-FFF2-40B4-BE49-F238E27FC236}">
                <a16:creationId xmlns:a16="http://schemas.microsoft.com/office/drawing/2014/main" id="{DD1A4247-EF2F-F018-14EB-1775C74B7C24}"/>
              </a:ext>
            </a:extLst>
          </p:cNvPr>
          <p:cNvSpPr txBox="1"/>
          <p:nvPr/>
        </p:nvSpPr>
        <p:spPr>
          <a:xfrm>
            <a:off x="8278949" y="4225062"/>
            <a:ext cx="3052950" cy="400110"/>
          </a:xfrm>
          <a:prstGeom prst="rect">
            <a:avLst/>
          </a:prstGeom>
          <a:solidFill>
            <a:schemeClr val="bg1">
              <a:lumMod val="85000"/>
            </a:schemeClr>
          </a:solidFill>
        </p:spPr>
        <p:txBody>
          <a:bodyPr wrap="square" rtlCol="0">
            <a:spAutoFit/>
          </a:bodyPr>
          <a:lstStyle/>
          <a:p>
            <a:r>
              <a:rPr lang="de-DE" sz="2000" dirty="0"/>
              <a:t>Wie groß ist jede Gruppe?</a:t>
            </a:r>
          </a:p>
        </p:txBody>
      </p:sp>
      <p:grpSp>
        <p:nvGrpSpPr>
          <p:cNvPr id="28" name="Gruppieren 27">
            <a:extLst>
              <a:ext uri="{FF2B5EF4-FFF2-40B4-BE49-F238E27FC236}">
                <a16:creationId xmlns:a16="http://schemas.microsoft.com/office/drawing/2014/main" id="{97ADF229-7050-EA80-ECA9-E33E597635D3}"/>
              </a:ext>
            </a:extLst>
          </p:cNvPr>
          <p:cNvGrpSpPr/>
          <p:nvPr/>
        </p:nvGrpSpPr>
        <p:grpSpPr>
          <a:xfrm>
            <a:off x="5224531" y="1045928"/>
            <a:ext cx="1742939" cy="1139744"/>
            <a:chOff x="5270096" y="840663"/>
            <a:chExt cx="1742939" cy="1139744"/>
          </a:xfrm>
        </p:grpSpPr>
        <p:sp>
          <p:nvSpPr>
            <p:cNvPr id="2" name="Rechteck 1">
              <a:extLst>
                <a:ext uri="{FF2B5EF4-FFF2-40B4-BE49-F238E27FC236}">
                  <a16:creationId xmlns:a16="http://schemas.microsoft.com/office/drawing/2014/main" id="{0E0F3074-EC21-AC53-2E51-ACFCB9991F59}"/>
                </a:ext>
              </a:extLst>
            </p:cNvPr>
            <p:cNvSpPr/>
            <p:nvPr/>
          </p:nvSpPr>
          <p:spPr>
            <a:xfrm>
              <a:off x="5270096"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F8BEC988-596A-1BCA-3BA6-CAD897DAA1D0}"/>
                </a:ext>
              </a:extLst>
            </p:cNvPr>
            <p:cNvSpPr/>
            <p:nvPr/>
          </p:nvSpPr>
          <p:spPr>
            <a:xfrm>
              <a:off x="5626858"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2" name="Rechteck 21">
              <a:extLst>
                <a:ext uri="{FF2B5EF4-FFF2-40B4-BE49-F238E27FC236}">
                  <a16:creationId xmlns:a16="http://schemas.microsoft.com/office/drawing/2014/main" id="{D9659A2A-BFCD-4F04-3160-A2010D14A89C}"/>
                </a:ext>
              </a:extLst>
            </p:cNvPr>
            <p:cNvSpPr/>
            <p:nvPr/>
          </p:nvSpPr>
          <p:spPr>
            <a:xfrm>
              <a:off x="5985115"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6" name="Rechteck 55">
              <a:extLst>
                <a:ext uri="{FF2B5EF4-FFF2-40B4-BE49-F238E27FC236}">
                  <a16:creationId xmlns:a16="http://schemas.microsoft.com/office/drawing/2014/main" id="{1E33D3E8-2CB3-5157-5811-D41B480CD9B6}"/>
                </a:ext>
              </a:extLst>
            </p:cNvPr>
            <p:cNvSpPr/>
            <p:nvPr/>
          </p:nvSpPr>
          <p:spPr>
            <a:xfrm>
              <a:off x="6337978"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9" name="Rechteck 58">
              <a:extLst>
                <a:ext uri="{FF2B5EF4-FFF2-40B4-BE49-F238E27FC236}">
                  <a16:creationId xmlns:a16="http://schemas.microsoft.com/office/drawing/2014/main" id="{481CEC37-4DEE-822F-FB23-D7293B869B2C}"/>
                </a:ext>
              </a:extLst>
            </p:cNvPr>
            <p:cNvSpPr/>
            <p:nvPr/>
          </p:nvSpPr>
          <p:spPr>
            <a:xfrm>
              <a:off x="6696235"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3868E9F8-A92D-721C-FBCF-335A378EC698}"/>
                </a:ext>
              </a:extLst>
            </p:cNvPr>
            <p:cNvSpPr/>
            <p:nvPr/>
          </p:nvSpPr>
          <p:spPr>
            <a:xfrm>
              <a:off x="5270096"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0826D49A-89FC-C285-F560-967EBC5A5E0C}"/>
                </a:ext>
              </a:extLst>
            </p:cNvPr>
            <p:cNvSpPr/>
            <p:nvPr/>
          </p:nvSpPr>
          <p:spPr>
            <a:xfrm>
              <a:off x="5626858"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30E465F8-E681-D98F-7E72-71670E0F3886}"/>
                </a:ext>
              </a:extLst>
            </p:cNvPr>
            <p:cNvSpPr/>
            <p:nvPr/>
          </p:nvSpPr>
          <p:spPr>
            <a:xfrm>
              <a:off x="5985115"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2000842E-9D10-1B92-D8FD-CD92FDA98815}"/>
                </a:ext>
              </a:extLst>
            </p:cNvPr>
            <p:cNvSpPr/>
            <p:nvPr/>
          </p:nvSpPr>
          <p:spPr>
            <a:xfrm>
              <a:off x="6337978"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24285703-6DDB-416D-C103-14A92E3A4E7B}"/>
                </a:ext>
              </a:extLst>
            </p:cNvPr>
            <p:cNvSpPr/>
            <p:nvPr/>
          </p:nvSpPr>
          <p:spPr>
            <a:xfrm>
              <a:off x="6696235"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Rechteck 14">
              <a:extLst>
                <a:ext uri="{FF2B5EF4-FFF2-40B4-BE49-F238E27FC236}">
                  <a16:creationId xmlns:a16="http://schemas.microsoft.com/office/drawing/2014/main" id="{7663026D-0531-AD18-F393-01968824B883}"/>
                </a:ext>
              </a:extLst>
            </p:cNvPr>
            <p:cNvSpPr/>
            <p:nvPr/>
          </p:nvSpPr>
          <p:spPr>
            <a:xfrm>
              <a:off x="5270096"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Rechteck 15">
              <a:extLst>
                <a:ext uri="{FF2B5EF4-FFF2-40B4-BE49-F238E27FC236}">
                  <a16:creationId xmlns:a16="http://schemas.microsoft.com/office/drawing/2014/main" id="{98F75614-D7F2-D74A-7A3A-8B9882B4E5E2}"/>
                </a:ext>
              </a:extLst>
            </p:cNvPr>
            <p:cNvSpPr/>
            <p:nvPr/>
          </p:nvSpPr>
          <p:spPr>
            <a:xfrm>
              <a:off x="5626858"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7" name="Rechteck 16">
              <a:extLst>
                <a:ext uri="{FF2B5EF4-FFF2-40B4-BE49-F238E27FC236}">
                  <a16:creationId xmlns:a16="http://schemas.microsoft.com/office/drawing/2014/main" id="{C3B96669-A1FC-A4EF-2615-FE6D5392B4DF}"/>
                </a:ext>
              </a:extLst>
            </p:cNvPr>
            <p:cNvSpPr/>
            <p:nvPr/>
          </p:nvSpPr>
          <p:spPr>
            <a:xfrm>
              <a:off x="5985115"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8" name="Rechteck 17">
              <a:extLst>
                <a:ext uri="{FF2B5EF4-FFF2-40B4-BE49-F238E27FC236}">
                  <a16:creationId xmlns:a16="http://schemas.microsoft.com/office/drawing/2014/main" id="{D06005CB-CF89-8BC7-DB7E-021DCF952335}"/>
                </a:ext>
              </a:extLst>
            </p:cNvPr>
            <p:cNvSpPr/>
            <p:nvPr/>
          </p:nvSpPr>
          <p:spPr>
            <a:xfrm>
              <a:off x="6337978"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C2B4FACB-4F4B-0816-2B26-1249D16D30A0}"/>
                </a:ext>
              </a:extLst>
            </p:cNvPr>
            <p:cNvSpPr/>
            <p:nvPr/>
          </p:nvSpPr>
          <p:spPr>
            <a:xfrm>
              <a:off x="6696235"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sp>
        <p:nvSpPr>
          <p:cNvPr id="33" name="Rechteck 32">
            <a:extLst>
              <a:ext uri="{FF2B5EF4-FFF2-40B4-BE49-F238E27FC236}">
                <a16:creationId xmlns:a16="http://schemas.microsoft.com/office/drawing/2014/main" id="{6DFD12C7-5374-4BF2-7F6C-68D8AD9EF675}"/>
              </a:ext>
            </a:extLst>
          </p:cNvPr>
          <p:cNvSpPr/>
          <p:nvPr/>
        </p:nvSpPr>
        <p:spPr>
          <a:xfrm>
            <a:off x="448347" y="5228091"/>
            <a:ext cx="2711670" cy="1383103"/>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de-DE" sz="2000" dirty="0">
                <a:solidFill>
                  <a:schemeClr val="tx1"/>
                </a:solidFill>
              </a:rPr>
              <a:t>Drei 5er, </a:t>
            </a:r>
          </a:p>
          <a:p>
            <a:pPr algn="ctr"/>
            <a:r>
              <a:rPr lang="de-DE" sz="2000" dirty="0">
                <a:solidFill>
                  <a:schemeClr val="tx1"/>
                </a:solidFill>
              </a:rPr>
              <a:t>also ______</a:t>
            </a:r>
          </a:p>
        </p:txBody>
      </p:sp>
      <p:sp>
        <p:nvSpPr>
          <p:cNvPr id="34" name="Rechteck 33">
            <a:extLst>
              <a:ext uri="{FF2B5EF4-FFF2-40B4-BE49-F238E27FC236}">
                <a16:creationId xmlns:a16="http://schemas.microsoft.com/office/drawing/2014/main" id="{821FF7FF-9147-6ACC-24AC-582D73DD9398}"/>
              </a:ext>
            </a:extLst>
          </p:cNvPr>
          <p:cNvSpPr/>
          <p:nvPr/>
        </p:nvSpPr>
        <p:spPr>
          <a:xfrm>
            <a:off x="8357005" y="5227637"/>
            <a:ext cx="3560351" cy="1383558"/>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15 verteilt auf drei Gruppen: Wie groß ist jede Gruppe?</a:t>
            </a:r>
          </a:p>
          <a:p>
            <a:pPr algn="ctr">
              <a:lnSpc>
                <a:spcPct val="150000"/>
              </a:lnSpc>
            </a:pPr>
            <a:r>
              <a:rPr lang="de-DE" sz="2000" dirty="0">
                <a:solidFill>
                  <a:schemeClr val="tx1"/>
                </a:solidFill>
              </a:rPr>
              <a:t>Also ________</a:t>
            </a:r>
            <a:endParaRPr lang="de-DE" sz="2000" u="sng" dirty="0">
              <a:solidFill>
                <a:schemeClr val="tx1"/>
              </a:solidFill>
            </a:endParaRPr>
          </a:p>
        </p:txBody>
      </p:sp>
      <p:sp>
        <p:nvSpPr>
          <p:cNvPr id="35" name="Textfeld 34">
            <a:extLst>
              <a:ext uri="{FF2B5EF4-FFF2-40B4-BE49-F238E27FC236}">
                <a16:creationId xmlns:a16="http://schemas.microsoft.com/office/drawing/2014/main" id="{BC747D9E-9454-C5C4-2413-0CDEAEEF4587}"/>
              </a:ext>
            </a:extLst>
          </p:cNvPr>
          <p:cNvSpPr txBox="1"/>
          <p:nvPr/>
        </p:nvSpPr>
        <p:spPr>
          <a:xfrm>
            <a:off x="448346" y="4806045"/>
            <a:ext cx="2711670" cy="400110"/>
          </a:xfrm>
          <a:prstGeom prst="rect">
            <a:avLst/>
          </a:prstGeom>
          <a:noFill/>
        </p:spPr>
        <p:txBody>
          <a:bodyPr wrap="square" lIns="0" rtlCol="0">
            <a:spAutoFit/>
          </a:bodyPr>
          <a:lstStyle/>
          <a:p>
            <a:r>
              <a:rPr lang="de-DE" sz="2000" dirty="0">
                <a:solidFill>
                  <a:srgbClr val="F8B44F"/>
                </a:solidFill>
              </a:rPr>
              <a:t>Unsere Denksprache</a:t>
            </a:r>
          </a:p>
        </p:txBody>
      </p:sp>
      <p:sp>
        <p:nvSpPr>
          <p:cNvPr id="36" name="Textfeld 35">
            <a:extLst>
              <a:ext uri="{FF2B5EF4-FFF2-40B4-BE49-F238E27FC236}">
                <a16:creationId xmlns:a16="http://schemas.microsoft.com/office/drawing/2014/main" id="{B740F3AD-03B1-C14C-0824-2EF72ABD6503}"/>
              </a:ext>
            </a:extLst>
          </p:cNvPr>
          <p:cNvSpPr txBox="1"/>
          <p:nvPr/>
        </p:nvSpPr>
        <p:spPr>
          <a:xfrm>
            <a:off x="8342717" y="4806045"/>
            <a:ext cx="3560350" cy="400110"/>
          </a:xfrm>
          <a:prstGeom prst="rect">
            <a:avLst/>
          </a:prstGeom>
          <a:noFill/>
        </p:spPr>
        <p:txBody>
          <a:bodyPr wrap="square" lIns="0" rtlCol="0">
            <a:spAutoFit/>
          </a:bodyPr>
          <a:lstStyle/>
          <a:p>
            <a:r>
              <a:rPr lang="de-DE" sz="2000" dirty="0">
                <a:solidFill>
                  <a:srgbClr val="F8B44F"/>
                </a:solidFill>
              </a:rPr>
              <a:t>Unsere Denksprache</a:t>
            </a:r>
          </a:p>
        </p:txBody>
      </p:sp>
      <p:sp>
        <p:nvSpPr>
          <p:cNvPr id="37" name="Rechteck 36">
            <a:extLst>
              <a:ext uri="{FF2B5EF4-FFF2-40B4-BE49-F238E27FC236}">
                <a16:creationId xmlns:a16="http://schemas.microsoft.com/office/drawing/2014/main" id="{E205E813-37E4-999D-3FA3-693A655B54F0}"/>
              </a:ext>
            </a:extLst>
          </p:cNvPr>
          <p:cNvSpPr/>
          <p:nvPr/>
        </p:nvSpPr>
        <p:spPr>
          <a:xfrm>
            <a:off x="4716779" y="5228091"/>
            <a:ext cx="2735055" cy="1396559"/>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Wie viele 5er-Gruppen passen in 15? </a:t>
            </a:r>
          </a:p>
          <a:p>
            <a:pPr algn="ctr">
              <a:lnSpc>
                <a:spcPct val="150000"/>
              </a:lnSpc>
            </a:pPr>
            <a:r>
              <a:rPr lang="de-DE" sz="2000" dirty="0">
                <a:solidFill>
                  <a:schemeClr val="tx1"/>
                </a:solidFill>
              </a:rPr>
              <a:t>Also ______</a:t>
            </a:r>
            <a:endParaRPr lang="de-DE" sz="2000" u="sng" dirty="0">
              <a:solidFill>
                <a:schemeClr val="tx1"/>
              </a:solidFill>
            </a:endParaRPr>
          </a:p>
        </p:txBody>
      </p:sp>
      <p:sp>
        <p:nvSpPr>
          <p:cNvPr id="38" name="Textfeld 37">
            <a:extLst>
              <a:ext uri="{FF2B5EF4-FFF2-40B4-BE49-F238E27FC236}">
                <a16:creationId xmlns:a16="http://schemas.microsoft.com/office/drawing/2014/main" id="{F60563C0-C0E2-5F5F-1368-0BF43FAF5947}"/>
              </a:ext>
            </a:extLst>
          </p:cNvPr>
          <p:cNvSpPr txBox="1"/>
          <p:nvPr/>
        </p:nvSpPr>
        <p:spPr>
          <a:xfrm>
            <a:off x="4716778" y="4806045"/>
            <a:ext cx="2758441" cy="400110"/>
          </a:xfrm>
          <a:prstGeom prst="rect">
            <a:avLst/>
          </a:prstGeom>
          <a:noFill/>
        </p:spPr>
        <p:txBody>
          <a:bodyPr wrap="square" lIns="0" rtlCol="0">
            <a:spAutoFit/>
          </a:bodyPr>
          <a:lstStyle/>
          <a:p>
            <a:r>
              <a:rPr lang="de-DE" sz="2000" dirty="0">
                <a:solidFill>
                  <a:srgbClr val="F8B44F"/>
                </a:solidFill>
              </a:rPr>
              <a:t>Unsere Denksprache</a:t>
            </a:r>
          </a:p>
        </p:txBody>
      </p:sp>
      <p:sp>
        <p:nvSpPr>
          <p:cNvPr id="8" name="Textfeld  3 Gruppen">
            <a:extLst>
              <a:ext uri="{FF2B5EF4-FFF2-40B4-BE49-F238E27FC236}">
                <a16:creationId xmlns:a16="http://schemas.microsoft.com/office/drawing/2014/main" id="{02669FD8-55CB-D88F-03EF-0C798EFA50B2}"/>
              </a:ext>
            </a:extLst>
          </p:cNvPr>
          <p:cNvSpPr txBox="1"/>
          <p:nvPr/>
        </p:nvSpPr>
        <p:spPr>
          <a:xfrm>
            <a:off x="454460" y="2346039"/>
            <a:ext cx="2649877" cy="1177791"/>
          </a:xfrm>
          <a:prstGeom prst="rect">
            <a:avLst/>
          </a:prstGeom>
          <a:noFill/>
        </p:spPr>
        <p:txBody>
          <a:bodyPr wrap="square" lIns="0" tIns="144000" rIns="0" bIns="108000" rtlCol="0">
            <a:spAutoFit/>
          </a:bodyPr>
          <a:lstStyle/>
          <a:p>
            <a:r>
              <a:rPr lang="de-DE" sz="2000" b="1" dirty="0">
                <a:solidFill>
                  <a:schemeClr val="bg1"/>
                </a:solidFill>
              </a:rPr>
              <a:t>Ich weiß:</a:t>
            </a:r>
          </a:p>
          <a:p>
            <a:r>
              <a:rPr lang="de-DE" sz="2000" dirty="0">
                <a:solidFill>
                  <a:schemeClr val="bg1"/>
                </a:solidFill>
              </a:rPr>
              <a:t>Es sind 3 Gruppen.</a:t>
            </a:r>
          </a:p>
          <a:p>
            <a:r>
              <a:rPr lang="de-DE" sz="2000" dirty="0">
                <a:solidFill>
                  <a:schemeClr val="bg1"/>
                </a:solidFill>
              </a:rPr>
              <a:t>Immer 5 in jeder Gruppe</a:t>
            </a:r>
            <a:endParaRPr lang="de-DE" dirty="0"/>
          </a:p>
        </p:txBody>
      </p:sp>
      <p:sp>
        <p:nvSpPr>
          <p:cNvPr id="14" name="Textfeld ich mache">
            <a:extLst>
              <a:ext uri="{FF2B5EF4-FFF2-40B4-BE49-F238E27FC236}">
                <a16:creationId xmlns:a16="http://schemas.microsoft.com/office/drawing/2014/main" id="{D61DB081-2F0C-1572-249A-E43066032A10}"/>
              </a:ext>
            </a:extLst>
          </p:cNvPr>
          <p:cNvSpPr txBox="1"/>
          <p:nvPr/>
        </p:nvSpPr>
        <p:spPr>
          <a:xfrm>
            <a:off x="4707268" y="2439908"/>
            <a:ext cx="2644706" cy="1068736"/>
          </a:xfrm>
          <a:prstGeom prst="rect">
            <a:avLst/>
          </a:prstGeom>
          <a:noFill/>
        </p:spPr>
        <p:txBody>
          <a:bodyPr wrap="square" lIns="0" tIns="72000" rIns="108000" bIns="72000" rtlCol="0">
            <a:spAutoFit/>
          </a:bodyPr>
          <a:lstStyle/>
          <a:p>
            <a:r>
              <a:rPr lang="de-DE" sz="2000" b="1" dirty="0">
                <a:solidFill>
                  <a:schemeClr val="bg1"/>
                </a:solidFill>
              </a:rPr>
              <a:t>Ich weiß:</a:t>
            </a:r>
          </a:p>
          <a:p>
            <a:r>
              <a:rPr lang="de-DE" sz="2000" dirty="0">
                <a:solidFill>
                  <a:schemeClr val="bg1"/>
                </a:solidFill>
              </a:rPr>
              <a:t>Es sind insgesamt 15. Ich mache 5er Gruppen.</a:t>
            </a:r>
          </a:p>
        </p:txBody>
      </p:sp>
      <p:sp>
        <p:nvSpPr>
          <p:cNvPr id="21" name="Textfeld ich bilde">
            <a:extLst>
              <a:ext uri="{FF2B5EF4-FFF2-40B4-BE49-F238E27FC236}">
                <a16:creationId xmlns:a16="http://schemas.microsoft.com/office/drawing/2014/main" id="{20CEDEF0-E96D-F522-EA66-690D648389A7}"/>
              </a:ext>
            </a:extLst>
          </p:cNvPr>
          <p:cNvSpPr txBox="1"/>
          <p:nvPr/>
        </p:nvSpPr>
        <p:spPr>
          <a:xfrm>
            <a:off x="8319754" y="2386572"/>
            <a:ext cx="3481920" cy="1141439"/>
          </a:xfrm>
          <a:prstGeom prst="rect">
            <a:avLst/>
          </a:prstGeom>
          <a:noFill/>
        </p:spPr>
        <p:txBody>
          <a:bodyPr wrap="square" lIns="0" tIns="108000" rIns="108000" bIns="108000" rtlCol="0">
            <a:spAutoFit/>
          </a:bodyPr>
          <a:lstStyle/>
          <a:p>
            <a:r>
              <a:rPr lang="de-DE" sz="2000" b="1" dirty="0">
                <a:solidFill>
                  <a:schemeClr val="bg1"/>
                </a:solidFill>
              </a:rPr>
              <a:t>Ich weiß: </a:t>
            </a:r>
          </a:p>
          <a:p>
            <a:r>
              <a:rPr lang="de-DE" sz="2000" dirty="0">
                <a:solidFill>
                  <a:schemeClr val="bg1"/>
                </a:solidFill>
              </a:rPr>
              <a:t>Es sind insgesamt 15. </a:t>
            </a:r>
          </a:p>
          <a:p>
            <a:r>
              <a:rPr lang="de-DE" sz="2000" dirty="0">
                <a:solidFill>
                  <a:schemeClr val="bg1"/>
                </a:solidFill>
              </a:rPr>
              <a:t>Ich bilde 3 Gruppen.</a:t>
            </a:r>
          </a:p>
        </p:txBody>
      </p:sp>
      <p:sp>
        <p:nvSpPr>
          <p:cNvPr id="23" name="3 mal 5">
            <a:extLst>
              <a:ext uri="{FF2B5EF4-FFF2-40B4-BE49-F238E27FC236}">
                <a16:creationId xmlns:a16="http://schemas.microsoft.com/office/drawing/2014/main" id="{4403B784-F769-07DC-C1AA-98D0105002EE}"/>
              </a:ext>
            </a:extLst>
          </p:cNvPr>
          <p:cNvSpPr txBox="1"/>
          <p:nvPr/>
        </p:nvSpPr>
        <p:spPr>
          <a:xfrm>
            <a:off x="1659834" y="5953771"/>
            <a:ext cx="760343" cy="307777"/>
          </a:xfrm>
          <a:prstGeom prst="rect">
            <a:avLst/>
          </a:prstGeom>
          <a:solidFill>
            <a:srgbClr val="E1E2E2"/>
          </a:solidFill>
        </p:spPr>
        <p:txBody>
          <a:bodyPr wrap="square" lIns="0" tIns="0" rIns="0" bIns="0" rtlCol="0">
            <a:spAutoFit/>
          </a:bodyPr>
          <a:lstStyle/>
          <a:p>
            <a:pPr algn="ctr"/>
            <a:r>
              <a:rPr lang="de-DE" sz="2000" dirty="0"/>
              <a:t>3 · 5</a:t>
            </a:r>
          </a:p>
        </p:txBody>
      </p:sp>
      <p:sp>
        <p:nvSpPr>
          <p:cNvPr id="24" name="15 : 5">
            <a:extLst>
              <a:ext uri="{FF2B5EF4-FFF2-40B4-BE49-F238E27FC236}">
                <a16:creationId xmlns:a16="http://schemas.microsoft.com/office/drawing/2014/main" id="{199E707C-A998-D7AE-0244-ECB816DC3E84}"/>
              </a:ext>
            </a:extLst>
          </p:cNvPr>
          <p:cNvSpPr txBox="1"/>
          <p:nvPr/>
        </p:nvSpPr>
        <p:spPr>
          <a:xfrm>
            <a:off x="5952066" y="6091187"/>
            <a:ext cx="759883" cy="307777"/>
          </a:xfrm>
          <a:prstGeom prst="rect">
            <a:avLst/>
          </a:prstGeom>
          <a:solidFill>
            <a:srgbClr val="E1E2E2"/>
          </a:solidFill>
        </p:spPr>
        <p:txBody>
          <a:bodyPr wrap="square" lIns="0" tIns="0" rIns="0" bIns="0" rtlCol="0">
            <a:spAutoFit/>
          </a:bodyPr>
          <a:lstStyle/>
          <a:p>
            <a:pPr algn="ctr"/>
            <a:r>
              <a:rPr lang="de-DE" sz="2000" dirty="0"/>
              <a:t>15 : 5</a:t>
            </a:r>
          </a:p>
        </p:txBody>
      </p:sp>
      <p:sp>
        <p:nvSpPr>
          <p:cNvPr id="25" name="15 : 3">
            <a:extLst>
              <a:ext uri="{FF2B5EF4-FFF2-40B4-BE49-F238E27FC236}">
                <a16:creationId xmlns:a16="http://schemas.microsoft.com/office/drawing/2014/main" id="{B26473AD-A95E-B00E-BF2C-B95A769FCBEF}"/>
              </a:ext>
            </a:extLst>
          </p:cNvPr>
          <p:cNvSpPr txBox="1"/>
          <p:nvPr/>
        </p:nvSpPr>
        <p:spPr>
          <a:xfrm>
            <a:off x="9874527" y="6085355"/>
            <a:ext cx="1021812" cy="307777"/>
          </a:xfrm>
          <a:prstGeom prst="rect">
            <a:avLst/>
          </a:prstGeom>
          <a:solidFill>
            <a:srgbClr val="E1E2E2"/>
          </a:solidFill>
        </p:spPr>
        <p:txBody>
          <a:bodyPr wrap="square" lIns="0" tIns="0" rIns="0" bIns="0" rtlCol="0">
            <a:spAutoFit/>
          </a:bodyPr>
          <a:lstStyle/>
          <a:p>
            <a:pPr algn="ctr"/>
            <a:r>
              <a:rPr lang="de-DE" sz="2000" dirty="0"/>
              <a:t>15 : 3</a:t>
            </a:r>
          </a:p>
        </p:txBody>
      </p:sp>
      <p:sp>
        <p:nvSpPr>
          <p:cNvPr id="26" name="Textfeld 25">
            <a:extLst>
              <a:ext uri="{FF2B5EF4-FFF2-40B4-BE49-F238E27FC236}">
                <a16:creationId xmlns:a16="http://schemas.microsoft.com/office/drawing/2014/main" id="{8AA9A6D4-6AA9-6532-1628-A1ABD6EEC77F}"/>
              </a:ext>
            </a:extLst>
          </p:cNvPr>
          <p:cNvSpPr txBox="1"/>
          <p:nvPr/>
        </p:nvSpPr>
        <p:spPr>
          <a:xfrm>
            <a:off x="367027" y="3764569"/>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
        <p:nvSpPr>
          <p:cNvPr id="27" name="Textfeld 26">
            <a:extLst>
              <a:ext uri="{FF2B5EF4-FFF2-40B4-BE49-F238E27FC236}">
                <a16:creationId xmlns:a16="http://schemas.microsoft.com/office/drawing/2014/main" id="{4AD547D7-25F7-3470-8CE9-5AFB4023133E}"/>
              </a:ext>
            </a:extLst>
          </p:cNvPr>
          <p:cNvSpPr txBox="1"/>
          <p:nvPr/>
        </p:nvSpPr>
        <p:spPr>
          <a:xfrm>
            <a:off x="4617870" y="3794976"/>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
        <p:nvSpPr>
          <p:cNvPr id="29" name="Textfeld 28">
            <a:extLst>
              <a:ext uri="{FF2B5EF4-FFF2-40B4-BE49-F238E27FC236}">
                <a16:creationId xmlns:a16="http://schemas.microsoft.com/office/drawing/2014/main" id="{43C54193-9EF7-179A-A1CB-7BE928DB166B}"/>
              </a:ext>
            </a:extLst>
          </p:cNvPr>
          <p:cNvSpPr txBox="1"/>
          <p:nvPr/>
        </p:nvSpPr>
        <p:spPr>
          <a:xfrm>
            <a:off x="8189640" y="3794105"/>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Tree>
    <p:extLst>
      <p:ext uri="{BB962C8B-B14F-4D97-AF65-F5344CB8AC3E}">
        <p14:creationId xmlns:p14="http://schemas.microsoft.com/office/powerpoint/2010/main" val="3120371528"/>
      </p:ext>
    </p:extLst>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7" restart="whenNotActive" fill="hold" evtFilter="cancelBubble" nodeType="interactiveSeq">
                <p:stCondLst>
                  <p:cond evt="onClick" delay="0">
                    <p:tgtEl>
                      <p:spTgt spid="66"/>
                    </p:tgtEl>
                  </p:cond>
                </p:stCondLst>
                <p:endSync evt="end" delay="0">
                  <p:rtn val="all"/>
                </p:endSync>
                <p:childTnLst>
                  <p:par>
                    <p:cTn id="58" fill="hold">
                      <p:stCondLst>
                        <p:cond delay="0"/>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6">
                                            <p:txEl>
                                              <p:pRg st="0" end="0"/>
                                            </p:txEl>
                                          </p:spTgt>
                                        </p:tgtEl>
                                        <p:attrNameLst>
                                          <p:attrName>style.visibility</p:attrName>
                                        </p:attrNameLst>
                                      </p:cBhvr>
                                      <p:to>
                                        <p:strVal val="visible"/>
                                      </p:to>
                                    </p:set>
                                    <p:animEffect transition="in" filter="wipe(left)">
                                      <p:cBhvr>
                                        <p:cTn id="62" dur="500"/>
                                        <p:tgtEl>
                                          <p:spTgt spid="66">
                                            <p:txEl>
                                              <p:pRg st="0" end="0"/>
                                            </p:txEl>
                                          </p:spTgt>
                                        </p:tgtEl>
                                      </p:cBhvr>
                                    </p:animEffect>
                                  </p:child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23"/>
                    </p:tgtEl>
                  </p:cond>
                </p:stCondLst>
                <p:endSync evt="end" delay="0">
                  <p:rtn val="all"/>
                </p:endSync>
                <p:childTnLst>
                  <p:par>
                    <p:cTn id="64" fill="hold">
                      <p:stCondLst>
                        <p:cond delay="0"/>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3">
                                            <p:txEl>
                                              <p:pRg st="0" end="0"/>
                                            </p:txEl>
                                          </p:spTgt>
                                        </p:tgtEl>
                                        <p:attrNameLst>
                                          <p:attrName>style.visibility</p:attrName>
                                        </p:attrNameLst>
                                      </p:cBhvr>
                                      <p:to>
                                        <p:strVal val="visible"/>
                                      </p:to>
                                    </p:set>
                                    <p:animEffect transition="in" filter="wipe(left)">
                                      <p:cBhvr>
                                        <p:cTn id="68" dur="500"/>
                                        <p:tgtEl>
                                          <p:spTgt spid="23">
                                            <p:txEl>
                                              <p:pRg st="0" end="0"/>
                                            </p:txEl>
                                          </p:spTgt>
                                        </p:tgtEl>
                                      </p:cBhvr>
                                    </p:animEffect>
                                  </p:childTnLst>
                                </p:cTn>
                              </p:par>
                              <p:par>
                                <p:cTn id="69" presetID="1" presetClass="emph" presetSubtype="2" fill="hold" nodeType="withEffect">
                                  <p:stCondLst>
                                    <p:cond delay="0"/>
                                  </p:stCondLst>
                                  <p:childTnLst>
                                    <p:animClr clrSpc="rgb" dir="cw">
                                      <p:cBhvr>
                                        <p:cTn id="70" dur="500" fill="hold"/>
                                        <p:tgtEl>
                                          <p:spTgt spid="23"/>
                                        </p:tgtEl>
                                        <p:attrNameLst>
                                          <p:attrName>fillcolor</p:attrName>
                                        </p:attrNameLst>
                                      </p:cBhvr>
                                      <p:to>
                                        <a:srgbClr val="FDECD3"/>
                                      </p:to>
                                    </p:animClr>
                                    <p:set>
                                      <p:cBhvr>
                                        <p:cTn id="71" dur="500" fill="hold"/>
                                        <p:tgtEl>
                                          <p:spTgt spid="23"/>
                                        </p:tgtEl>
                                        <p:attrNameLst>
                                          <p:attrName>fill.type</p:attrName>
                                        </p:attrNameLst>
                                      </p:cBhvr>
                                      <p:to>
                                        <p:strVal val="solid"/>
                                      </p:to>
                                    </p:set>
                                    <p:set>
                                      <p:cBhvr>
                                        <p:cTn id="72" dur="50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73" restart="whenNotActive" fill="hold" evtFilter="cancelBubble" nodeType="interactiveSeq">
                <p:stCondLst>
                  <p:cond evt="onClick" delay="0">
                    <p:tgtEl>
                      <p:spTgt spid="67"/>
                    </p:tgtEl>
                  </p:cond>
                </p:stCondLst>
                <p:endSync evt="end" delay="0">
                  <p:rtn val="all"/>
                </p:endSync>
                <p:childTnLst>
                  <p:par>
                    <p:cTn id="74" fill="hold">
                      <p:stCondLst>
                        <p:cond delay="0"/>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67">
                                            <p:txEl>
                                              <p:pRg st="0" end="0"/>
                                            </p:txEl>
                                          </p:spTgt>
                                        </p:tgtEl>
                                        <p:attrNameLst>
                                          <p:attrName>style.visibility</p:attrName>
                                        </p:attrNameLst>
                                      </p:cBhvr>
                                      <p:to>
                                        <p:strVal val="visible"/>
                                      </p:to>
                                    </p:set>
                                    <p:animEffect transition="in" filter="wipe(left)">
                                      <p:cBhvr>
                                        <p:cTn id="78" dur="500"/>
                                        <p:tgtEl>
                                          <p:spTgt spid="67">
                                            <p:txEl>
                                              <p:pRg st="0" end="0"/>
                                            </p:txEl>
                                          </p:spTgt>
                                        </p:tgtEl>
                                      </p:cBhvr>
                                    </p:animEffect>
                                  </p:childTnLst>
                                </p:cTn>
                              </p:par>
                            </p:childTnLst>
                          </p:cTn>
                        </p:par>
                      </p:childTnLst>
                    </p:cTn>
                  </p:par>
                </p:childTnLst>
              </p:cTn>
              <p:nextCondLst>
                <p:cond evt="onClick" delay="0">
                  <p:tgtEl>
                    <p:spTgt spid="67"/>
                  </p:tgtEl>
                </p:cond>
              </p:nextCondLst>
            </p:seq>
            <p:seq concurrent="1" nextAc="seek">
              <p:cTn id="79" restart="whenNotActive" fill="hold" evtFilter="cancelBubble" nodeType="interactiveSeq">
                <p:stCondLst>
                  <p:cond evt="onClick" delay="0">
                    <p:tgtEl>
                      <p:spTgt spid="24"/>
                    </p:tgtEl>
                  </p:cond>
                </p:stCondLst>
                <p:endSync evt="end" delay="0">
                  <p:rtn val="all"/>
                </p:endSync>
                <p:childTnLst>
                  <p:par>
                    <p:cTn id="80" fill="hold">
                      <p:stCondLst>
                        <p:cond delay="0"/>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24">
                                            <p:txEl>
                                              <p:pRg st="0" end="0"/>
                                            </p:txEl>
                                          </p:spTgt>
                                        </p:tgtEl>
                                        <p:attrNameLst>
                                          <p:attrName>style.visibility</p:attrName>
                                        </p:attrNameLst>
                                      </p:cBhvr>
                                      <p:to>
                                        <p:strVal val="visible"/>
                                      </p:to>
                                    </p:set>
                                    <p:animEffect transition="in" filter="wipe(left)">
                                      <p:cBhvr>
                                        <p:cTn id="84" dur="500"/>
                                        <p:tgtEl>
                                          <p:spTgt spid="24">
                                            <p:txEl>
                                              <p:pRg st="0" end="0"/>
                                            </p:txEl>
                                          </p:spTgt>
                                        </p:tgtEl>
                                      </p:cBhvr>
                                    </p:animEffect>
                                  </p:childTnLst>
                                </p:cTn>
                              </p:par>
                              <p:par>
                                <p:cTn id="85" presetID="1" presetClass="emph" presetSubtype="2" fill="hold" nodeType="withEffect">
                                  <p:stCondLst>
                                    <p:cond delay="0"/>
                                  </p:stCondLst>
                                  <p:childTnLst>
                                    <p:animClr clrSpc="rgb" dir="cw">
                                      <p:cBhvr>
                                        <p:cTn id="86" dur="500" fill="hold"/>
                                        <p:tgtEl>
                                          <p:spTgt spid="24"/>
                                        </p:tgtEl>
                                        <p:attrNameLst>
                                          <p:attrName>fillcolor</p:attrName>
                                        </p:attrNameLst>
                                      </p:cBhvr>
                                      <p:to>
                                        <a:srgbClr val="FDECD3"/>
                                      </p:to>
                                    </p:animClr>
                                    <p:set>
                                      <p:cBhvr>
                                        <p:cTn id="87" dur="500" fill="hold"/>
                                        <p:tgtEl>
                                          <p:spTgt spid="24"/>
                                        </p:tgtEl>
                                        <p:attrNameLst>
                                          <p:attrName>fill.type</p:attrName>
                                        </p:attrNameLst>
                                      </p:cBhvr>
                                      <p:to>
                                        <p:strVal val="solid"/>
                                      </p:to>
                                    </p:set>
                                    <p:set>
                                      <p:cBhvr>
                                        <p:cTn id="88" dur="50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89" restart="whenNotActive" fill="hold" evtFilter="cancelBubble" nodeType="interactiveSeq">
                <p:stCondLst>
                  <p:cond evt="onClick" delay="0">
                    <p:tgtEl>
                      <p:spTgt spid="68"/>
                    </p:tgtEl>
                  </p:cond>
                </p:stCondLst>
                <p:endSync evt="end" delay="0">
                  <p:rtn val="all"/>
                </p:endSync>
                <p:childTnLst>
                  <p:par>
                    <p:cTn id="90" fill="hold">
                      <p:stCondLst>
                        <p:cond delay="0"/>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68">
                                            <p:txEl>
                                              <p:pRg st="0" end="0"/>
                                            </p:txEl>
                                          </p:spTgt>
                                        </p:tgtEl>
                                        <p:attrNameLst>
                                          <p:attrName>style.visibility</p:attrName>
                                        </p:attrNameLst>
                                      </p:cBhvr>
                                      <p:to>
                                        <p:strVal val="visible"/>
                                      </p:to>
                                    </p:set>
                                    <p:animEffect transition="in" filter="wipe(left)">
                                      <p:cBhvr>
                                        <p:cTn id="94" dur="500"/>
                                        <p:tgtEl>
                                          <p:spTgt spid="68">
                                            <p:txEl>
                                              <p:pRg st="0" end="0"/>
                                            </p:txEl>
                                          </p:spTgt>
                                        </p:tgtEl>
                                      </p:cBhvr>
                                    </p:animEffect>
                                  </p:childTnLst>
                                </p:cTn>
                              </p:par>
                            </p:childTnLst>
                          </p:cTn>
                        </p:par>
                      </p:childTnLst>
                    </p:cTn>
                  </p:par>
                </p:childTnLst>
              </p:cTn>
              <p:nextCondLst>
                <p:cond evt="onClick" delay="0">
                  <p:tgtEl>
                    <p:spTgt spid="68"/>
                  </p:tgtEl>
                </p:cond>
              </p:nextCondLst>
            </p:seq>
            <p:seq concurrent="1" nextAc="seek">
              <p:cTn id="95" restart="whenNotActive" fill="hold" evtFilter="cancelBubble" nodeType="interactiveSeq">
                <p:stCondLst>
                  <p:cond evt="onClick" delay="0">
                    <p:tgtEl>
                      <p:spTgt spid="25"/>
                    </p:tgtEl>
                  </p:cond>
                </p:stCondLst>
                <p:endSync evt="end" delay="0">
                  <p:rtn val="all"/>
                </p:endSync>
                <p:childTnLst>
                  <p:par>
                    <p:cTn id="96" fill="hold">
                      <p:stCondLst>
                        <p:cond delay="0"/>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5">
                                            <p:txEl>
                                              <p:pRg st="0" end="0"/>
                                            </p:txEl>
                                          </p:spTgt>
                                        </p:tgtEl>
                                        <p:attrNameLst>
                                          <p:attrName>style.visibility</p:attrName>
                                        </p:attrNameLst>
                                      </p:cBhvr>
                                      <p:to>
                                        <p:strVal val="visible"/>
                                      </p:to>
                                    </p:set>
                                    <p:animEffect transition="in" filter="wipe(left)">
                                      <p:cBhvr>
                                        <p:cTn id="100" dur="500"/>
                                        <p:tgtEl>
                                          <p:spTgt spid="25">
                                            <p:txEl>
                                              <p:pRg st="0" end="0"/>
                                            </p:txEl>
                                          </p:spTgt>
                                        </p:tgtEl>
                                      </p:cBhvr>
                                    </p:animEffect>
                                  </p:childTnLst>
                                </p:cTn>
                              </p:par>
                              <p:par>
                                <p:cTn id="101" presetID="1" presetClass="emph" presetSubtype="2" fill="hold" nodeType="withEffect">
                                  <p:stCondLst>
                                    <p:cond delay="0"/>
                                  </p:stCondLst>
                                  <p:childTnLst>
                                    <p:animClr clrSpc="rgb" dir="cw">
                                      <p:cBhvr>
                                        <p:cTn id="102" dur="500" fill="hold"/>
                                        <p:tgtEl>
                                          <p:spTgt spid="25"/>
                                        </p:tgtEl>
                                        <p:attrNameLst>
                                          <p:attrName>fillcolor</p:attrName>
                                        </p:attrNameLst>
                                      </p:cBhvr>
                                      <p:to>
                                        <a:srgbClr val="FDECD3"/>
                                      </p:to>
                                    </p:animClr>
                                    <p:set>
                                      <p:cBhvr>
                                        <p:cTn id="103" dur="500" fill="hold"/>
                                        <p:tgtEl>
                                          <p:spTgt spid="25"/>
                                        </p:tgtEl>
                                        <p:attrNameLst>
                                          <p:attrName>fill.type</p:attrName>
                                        </p:attrNameLst>
                                      </p:cBhvr>
                                      <p:to>
                                        <p:strVal val="solid"/>
                                      </p:to>
                                    </p:set>
                                    <p:set>
                                      <p:cBhvr>
                                        <p:cTn id="104" dur="50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childTnLst>
        </p:cTn>
      </p:par>
    </p:tnLst>
    <p:bldLst>
      <p:bldP spid="66" grpId="0" animBg="1"/>
      <p:bldP spid="67" grpId="0" animBg="1"/>
      <p:bldP spid="68" grpId="0" animBg="1"/>
      <p:bldP spid="33" grpId="0" animBg="1"/>
      <p:bldP spid="34" grpId="0" animBg="1"/>
      <p:bldP spid="35" grpId="0"/>
      <p:bldP spid="36" grpId="0"/>
      <p:bldP spid="37" grpId="0" animBg="1"/>
      <p:bldP spid="38" grpId="0"/>
      <p:bldP spid="8" grpId="0"/>
      <p:bldP spid="14" grpId="0"/>
      <p:bldP spid="21" grpId="0"/>
      <p:bldP spid="23" grpId="0" animBg="1"/>
      <p:bldP spid="24" grpId="0" animBg="1"/>
      <p:bldP spid="25" grpId="0" animBg="1"/>
      <p:bldP spid="26" grpId="0"/>
      <p:bldP spid="27"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1EE5F-BAAE-514B-DBBA-9273B1AC829B}"/>
            </a:ext>
          </a:extLst>
        </p:cNvPr>
        <p:cNvGrpSpPr/>
        <p:nvPr/>
      </p:nvGrpSpPr>
      <p:grpSpPr>
        <a:xfrm>
          <a:off x="0" y="0"/>
          <a:ext cx="0" cy="0"/>
          <a:chOff x="0" y="0"/>
          <a:chExt cx="0" cy="0"/>
        </a:xfrm>
      </p:grpSpPr>
      <p:sp>
        <p:nvSpPr>
          <p:cNvPr id="21" name="Abgerundetes Rechteck 6">
            <a:extLst>
              <a:ext uri="{FF2B5EF4-FFF2-40B4-BE49-F238E27FC236}">
                <a16:creationId xmlns:a16="http://schemas.microsoft.com/office/drawing/2014/main" id="{F940008B-F055-BD01-2C44-E1AA954E559C}"/>
              </a:ext>
            </a:extLst>
          </p:cNvPr>
          <p:cNvSpPr/>
          <p:nvPr/>
        </p:nvSpPr>
        <p:spPr>
          <a:xfrm>
            <a:off x="3742240" y="5846000"/>
            <a:ext cx="8237950" cy="8369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rPr>
              <a:t>Arbeitsauftrag:</a:t>
            </a:r>
          </a:p>
          <a:p>
            <a:r>
              <a:rPr lang="de-DE" dirty="0">
                <a:solidFill>
                  <a:schemeClr val="tx1"/>
                </a:solidFill>
              </a:rPr>
              <a:t>Nennt die passenden Aufgaben und zeigt sie im Punktefeld.</a:t>
            </a:r>
          </a:p>
          <a:p>
            <a:r>
              <a:rPr lang="de-DE" dirty="0">
                <a:solidFill>
                  <a:schemeClr val="tx1"/>
                </a:solidFill>
              </a:rPr>
              <a:t>Entdeckst du ein Muster? Zeige das Muster im Punktefeld und erkläre.</a:t>
            </a:r>
          </a:p>
        </p:txBody>
      </p:sp>
      <p:pic>
        <p:nvPicPr>
          <p:cNvPr id="22" name="Grafik 21" descr="Ein Bild, das Clipart, Zeichnung, Cartoon, Darstellung enthält.&#10;&#10;Automatisch generierte Beschreibung">
            <a:extLst>
              <a:ext uri="{FF2B5EF4-FFF2-40B4-BE49-F238E27FC236}">
                <a16:creationId xmlns:a16="http://schemas.microsoft.com/office/drawing/2014/main" id="{96C5D54E-4010-FF6C-3E16-1B2C12CFD478}"/>
              </a:ext>
            </a:extLst>
          </p:cNvPr>
          <p:cNvPicPr>
            <a:picLocks noChangeAspect="1"/>
          </p:cNvPicPr>
          <p:nvPr/>
        </p:nvPicPr>
        <p:blipFill rotWithShape="1">
          <a:blip r:embed="rId3"/>
          <a:srcRect t="-2" b="20202"/>
          <a:stretch/>
        </p:blipFill>
        <p:spPr>
          <a:xfrm flipH="1">
            <a:off x="22965" y="4154557"/>
            <a:ext cx="2553772" cy="2703443"/>
          </a:xfrm>
          <a:prstGeom prst="rect">
            <a:avLst/>
          </a:prstGeom>
        </p:spPr>
      </p:pic>
      <p:grpSp>
        <p:nvGrpSpPr>
          <p:cNvPr id="18" name="Gruppieren 17">
            <a:extLst>
              <a:ext uri="{FF2B5EF4-FFF2-40B4-BE49-F238E27FC236}">
                <a16:creationId xmlns:a16="http://schemas.microsoft.com/office/drawing/2014/main" id="{64C9AF32-FFD0-86AE-7584-290DE26A2869}"/>
              </a:ext>
            </a:extLst>
          </p:cNvPr>
          <p:cNvGrpSpPr/>
          <p:nvPr/>
        </p:nvGrpSpPr>
        <p:grpSpPr>
          <a:xfrm>
            <a:off x="306999" y="201111"/>
            <a:ext cx="576000" cy="576000"/>
            <a:chOff x="5565243" y="2908186"/>
            <a:chExt cx="864000" cy="864000"/>
          </a:xfrm>
        </p:grpSpPr>
        <p:pic>
          <p:nvPicPr>
            <p:cNvPr id="19" name="Grafik 18" descr="Fragezeichen mit einfarbiger Füllung">
              <a:extLst>
                <a:ext uri="{FF2B5EF4-FFF2-40B4-BE49-F238E27FC236}">
                  <a16:creationId xmlns:a16="http://schemas.microsoft.com/office/drawing/2014/main" id="{8A85C6CB-45F6-9FCC-A756-2AC4834B0B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9244" y="2962186"/>
              <a:ext cx="756000" cy="756000"/>
            </a:xfrm>
            <a:prstGeom prst="ellipse">
              <a:avLst/>
            </a:prstGeom>
          </p:spPr>
        </p:pic>
        <p:sp>
          <p:nvSpPr>
            <p:cNvPr id="20" name="Ellipse 19">
              <a:extLst>
                <a:ext uri="{FF2B5EF4-FFF2-40B4-BE49-F238E27FC236}">
                  <a16:creationId xmlns:a16="http://schemas.microsoft.com/office/drawing/2014/main" id="{56A20FBE-ECAF-EA6C-AA9A-E1ECF47969C2}"/>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6" name="Textfeld 5">
            <a:extLst>
              <a:ext uri="{FF2B5EF4-FFF2-40B4-BE49-F238E27FC236}">
                <a16:creationId xmlns:a16="http://schemas.microsoft.com/office/drawing/2014/main" id="{8CD35DF3-AE41-C590-FBCF-2A625615883B}"/>
              </a:ext>
            </a:extLst>
          </p:cNvPr>
          <p:cNvSpPr txBox="1"/>
          <p:nvPr/>
        </p:nvSpPr>
        <p:spPr>
          <a:xfrm>
            <a:off x="924849" y="140782"/>
            <a:ext cx="3966150" cy="646331"/>
          </a:xfrm>
          <a:prstGeom prst="rect">
            <a:avLst/>
          </a:prstGeom>
          <a:noFill/>
        </p:spPr>
        <p:txBody>
          <a:bodyPr wrap="none" rtlCol="0">
            <a:spAutoFit/>
          </a:bodyPr>
          <a:lstStyle/>
          <a:p>
            <a:r>
              <a:rPr lang="de-DE" sz="3600" b="1" dirty="0"/>
              <a:t>Wie viele Gruppen?</a:t>
            </a:r>
          </a:p>
        </p:txBody>
      </p:sp>
      <p:grpSp>
        <p:nvGrpSpPr>
          <p:cNvPr id="12" name="Gruppieren 11">
            <a:extLst>
              <a:ext uri="{FF2B5EF4-FFF2-40B4-BE49-F238E27FC236}">
                <a16:creationId xmlns:a16="http://schemas.microsoft.com/office/drawing/2014/main" id="{01303E18-6016-0A86-34C0-125F131F749F}"/>
              </a:ext>
            </a:extLst>
          </p:cNvPr>
          <p:cNvGrpSpPr/>
          <p:nvPr/>
        </p:nvGrpSpPr>
        <p:grpSpPr>
          <a:xfrm>
            <a:off x="2806217" y="5883302"/>
            <a:ext cx="808054" cy="799613"/>
            <a:chOff x="3927518" y="3746985"/>
            <a:chExt cx="864000" cy="864000"/>
          </a:xfrm>
        </p:grpSpPr>
        <p:sp>
          <p:nvSpPr>
            <p:cNvPr id="13" name="Ellipse 32">
              <a:extLst>
                <a:ext uri="{FF2B5EF4-FFF2-40B4-BE49-F238E27FC236}">
                  <a16:creationId xmlns:a16="http://schemas.microsoft.com/office/drawing/2014/main" id="{95E11058-1BAE-43FE-BB3D-EC536214C857}"/>
                </a:ext>
              </a:extLst>
            </p:cNvPr>
            <p:cNvSpPr/>
            <p:nvPr/>
          </p:nvSpPr>
          <p:spPr>
            <a:xfrm>
              <a:off x="3927518" y="3746985"/>
              <a:ext cx="864000" cy="864000"/>
            </a:xfrm>
            <a:prstGeom prst="ellipse">
              <a:avLst/>
            </a:prstGeom>
            <a:solidFill>
              <a:schemeClr val="bg1"/>
            </a:solid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a:extLst>
                <a:ext uri="{FF2B5EF4-FFF2-40B4-BE49-F238E27FC236}">
                  <a16:creationId xmlns:a16="http://schemas.microsoft.com/office/drawing/2014/main" id="{40555C83-2B5E-2104-8C8E-7915C2C89DF6}"/>
                </a:ext>
              </a:extLst>
            </p:cNvPr>
            <p:cNvGrpSpPr/>
            <p:nvPr/>
          </p:nvGrpSpPr>
          <p:grpSpPr>
            <a:xfrm>
              <a:off x="4001708" y="3918893"/>
              <a:ext cx="715619" cy="445487"/>
              <a:chOff x="3896138" y="3820041"/>
              <a:chExt cx="1698143" cy="1170100"/>
            </a:xfrm>
          </p:grpSpPr>
          <p:sp>
            <p:nvSpPr>
              <p:cNvPr id="15" name="Sprechblase: oval 29">
                <a:extLst>
                  <a:ext uri="{FF2B5EF4-FFF2-40B4-BE49-F238E27FC236}">
                    <a16:creationId xmlns:a16="http://schemas.microsoft.com/office/drawing/2014/main" id="{DD7D6A2F-6359-ABD7-A23C-E4FD6D2BAFE6}"/>
                  </a:ext>
                </a:extLst>
              </p:cNvPr>
              <p:cNvSpPr/>
              <p:nvPr/>
            </p:nvSpPr>
            <p:spPr>
              <a:xfrm>
                <a:off x="3896138" y="3820041"/>
                <a:ext cx="924339" cy="655261"/>
              </a:xfrm>
              <a:prstGeom prst="wedgeEllipseCallout">
                <a:avLst>
                  <a:gd name="adj1" fmla="val -45734"/>
                  <a:gd name="adj2" fmla="val 90561"/>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Sprechblase: oval 30">
                <a:extLst>
                  <a:ext uri="{FF2B5EF4-FFF2-40B4-BE49-F238E27FC236}">
                    <a16:creationId xmlns:a16="http://schemas.microsoft.com/office/drawing/2014/main" id="{3DCF9F22-AC2B-671F-6EF1-A6E87462A7F4}"/>
                  </a:ext>
                </a:extLst>
              </p:cNvPr>
              <p:cNvSpPr/>
              <p:nvPr/>
            </p:nvSpPr>
            <p:spPr>
              <a:xfrm>
                <a:off x="4669942" y="4334880"/>
                <a:ext cx="924339" cy="655261"/>
              </a:xfrm>
              <a:prstGeom prst="wedgeEllipseCallout">
                <a:avLst>
                  <a:gd name="adj1" fmla="val 36524"/>
                  <a:gd name="adj2" fmla="val 67050"/>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80" name="Textfeld 79">
            <a:extLst>
              <a:ext uri="{FF2B5EF4-FFF2-40B4-BE49-F238E27FC236}">
                <a16:creationId xmlns:a16="http://schemas.microsoft.com/office/drawing/2014/main" id="{F9CE712B-1E4B-E94E-84DB-5C131357D52C}"/>
              </a:ext>
            </a:extLst>
          </p:cNvPr>
          <p:cNvSpPr txBox="1"/>
          <p:nvPr/>
        </p:nvSpPr>
        <p:spPr>
          <a:xfrm>
            <a:off x="906966" y="6507224"/>
            <a:ext cx="1015250" cy="400110"/>
          </a:xfrm>
          <a:prstGeom prst="rect">
            <a:avLst/>
          </a:prstGeom>
          <a:noFill/>
        </p:spPr>
        <p:txBody>
          <a:bodyPr wrap="square" rtlCol="0">
            <a:spAutoFit/>
          </a:bodyPr>
          <a:lstStyle/>
          <a:p>
            <a:r>
              <a:rPr lang="de-DE" b="1" dirty="0">
                <a:solidFill>
                  <a:schemeClr val="bg1"/>
                </a:solidFill>
              </a:rPr>
              <a:t>Tim</a:t>
            </a:r>
            <a:r>
              <a:rPr lang="de-DE" sz="2000" b="1" dirty="0">
                <a:solidFill>
                  <a:schemeClr val="bg1"/>
                </a:solidFill>
              </a:rPr>
              <a:t> </a:t>
            </a:r>
          </a:p>
        </p:txBody>
      </p:sp>
      <p:sp>
        <p:nvSpPr>
          <p:cNvPr id="4" name="Rechteck 3">
            <a:extLst>
              <a:ext uri="{FF2B5EF4-FFF2-40B4-BE49-F238E27FC236}">
                <a16:creationId xmlns:a16="http://schemas.microsoft.com/office/drawing/2014/main" id="{03AA186F-CF91-C44A-7EE2-5A945EBECF6C}"/>
              </a:ext>
            </a:extLst>
          </p:cNvPr>
          <p:cNvSpPr/>
          <p:nvPr/>
        </p:nvSpPr>
        <p:spPr>
          <a:xfrm>
            <a:off x="7840485"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B22CDF7C-D053-3F04-3EEE-EB85F4039632}"/>
              </a:ext>
            </a:extLst>
          </p:cNvPr>
          <p:cNvSpPr/>
          <p:nvPr/>
        </p:nvSpPr>
        <p:spPr>
          <a:xfrm>
            <a:off x="8191574"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B166DE7D-D538-082D-EB86-EA1907CEF6E0}"/>
              </a:ext>
            </a:extLst>
          </p:cNvPr>
          <p:cNvSpPr/>
          <p:nvPr/>
        </p:nvSpPr>
        <p:spPr>
          <a:xfrm>
            <a:off x="8546422"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nvGrpSpPr>
          <p:cNvPr id="11" name="Gruppieren 10">
            <a:extLst>
              <a:ext uri="{FF2B5EF4-FFF2-40B4-BE49-F238E27FC236}">
                <a16:creationId xmlns:a16="http://schemas.microsoft.com/office/drawing/2014/main" id="{9893C7F4-1F69-13C8-E0B8-F11E0F5E4B7F}"/>
              </a:ext>
            </a:extLst>
          </p:cNvPr>
          <p:cNvGrpSpPr/>
          <p:nvPr/>
        </p:nvGrpSpPr>
        <p:grpSpPr>
          <a:xfrm>
            <a:off x="7132323" y="1056344"/>
            <a:ext cx="1719025" cy="1741864"/>
            <a:chOff x="351032" y="2141225"/>
            <a:chExt cx="1719025" cy="1741864"/>
          </a:xfrm>
        </p:grpSpPr>
        <p:grpSp>
          <p:nvGrpSpPr>
            <p:cNvPr id="17" name="Gruppieren 16">
              <a:extLst>
                <a:ext uri="{FF2B5EF4-FFF2-40B4-BE49-F238E27FC236}">
                  <a16:creationId xmlns:a16="http://schemas.microsoft.com/office/drawing/2014/main" id="{49454914-1E2B-E312-3557-11CA0A9D3E13}"/>
                </a:ext>
              </a:extLst>
            </p:cNvPr>
            <p:cNvGrpSpPr/>
            <p:nvPr/>
          </p:nvGrpSpPr>
          <p:grpSpPr>
            <a:xfrm>
              <a:off x="351032" y="2141225"/>
              <a:ext cx="1719025" cy="306000"/>
              <a:chOff x="351062" y="2141225"/>
              <a:chExt cx="1719025" cy="306000"/>
            </a:xfrm>
          </p:grpSpPr>
          <p:sp>
            <p:nvSpPr>
              <p:cNvPr id="51" name="Rechteck 50">
                <a:extLst>
                  <a:ext uri="{FF2B5EF4-FFF2-40B4-BE49-F238E27FC236}">
                    <a16:creationId xmlns:a16="http://schemas.microsoft.com/office/drawing/2014/main" id="{CEB0E3A1-5B25-2D2B-C502-8E23E012D6B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2" name="Rechteck 51">
                <a:extLst>
                  <a:ext uri="{FF2B5EF4-FFF2-40B4-BE49-F238E27FC236}">
                    <a16:creationId xmlns:a16="http://schemas.microsoft.com/office/drawing/2014/main" id="{839A83A8-4666-7E7A-FD31-9695D2A6AEB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3" name="Rechteck 52">
                <a:extLst>
                  <a:ext uri="{FF2B5EF4-FFF2-40B4-BE49-F238E27FC236}">
                    <a16:creationId xmlns:a16="http://schemas.microsoft.com/office/drawing/2014/main" id="{177D41C1-4D63-76D8-DA19-E6234352EF0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4" name="Rechteck 53">
                <a:extLst>
                  <a:ext uri="{FF2B5EF4-FFF2-40B4-BE49-F238E27FC236}">
                    <a16:creationId xmlns:a16="http://schemas.microsoft.com/office/drawing/2014/main" id="{EFB8F4F2-FCE2-F248-B8A7-5AC33DC1F860}"/>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5" name="Rechteck 54">
                <a:extLst>
                  <a:ext uri="{FF2B5EF4-FFF2-40B4-BE49-F238E27FC236}">
                    <a16:creationId xmlns:a16="http://schemas.microsoft.com/office/drawing/2014/main" id="{4604DDE2-A9C0-DECA-11EA-4EA8619C08AB}"/>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3" name="Gruppieren 22">
              <a:extLst>
                <a:ext uri="{FF2B5EF4-FFF2-40B4-BE49-F238E27FC236}">
                  <a16:creationId xmlns:a16="http://schemas.microsoft.com/office/drawing/2014/main" id="{2932C302-B498-2DCC-8893-19903B24F7E8}"/>
                </a:ext>
              </a:extLst>
            </p:cNvPr>
            <p:cNvGrpSpPr/>
            <p:nvPr/>
          </p:nvGrpSpPr>
          <p:grpSpPr>
            <a:xfrm>
              <a:off x="351032" y="2500191"/>
              <a:ext cx="1719025" cy="306000"/>
              <a:chOff x="351062" y="2141225"/>
              <a:chExt cx="1719025" cy="306000"/>
            </a:xfrm>
          </p:grpSpPr>
          <p:sp>
            <p:nvSpPr>
              <p:cNvPr id="46" name="Rechteck 45">
                <a:extLst>
                  <a:ext uri="{FF2B5EF4-FFF2-40B4-BE49-F238E27FC236}">
                    <a16:creationId xmlns:a16="http://schemas.microsoft.com/office/drawing/2014/main" id="{CDE07CF1-D941-D52B-348D-BBEA3508C1CA}"/>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7" name="Rechteck 46">
                <a:extLst>
                  <a:ext uri="{FF2B5EF4-FFF2-40B4-BE49-F238E27FC236}">
                    <a16:creationId xmlns:a16="http://schemas.microsoft.com/office/drawing/2014/main" id="{678D9956-7D74-8A42-2F29-10DB95FBF6B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8" name="Rechteck 47">
                <a:extLst>
                  <a:ext uri="{FF2B5EF4-FFF2-40B4-BE49-F238E27FC236}">
                    <a16:creationId xmlns:a16="http://schemas.microsoft.com/office/drawing/2014/main" id="{1C2B051A-1752-527C-BA2A-F6EA804AAB14}"/>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9" name="Rechteck 48">
                <a:extLst>
                  <a:ext uri="{FF2B5EF4-FFF2-40B4-BE49-F238E27FC236}">
                    <a16:creationId xmlns:a16="http://schemas.microsoft.com/office/drawing/2014/main" id="{7BCC9EBB-BD89-26AC-BC47-7145686A8403}"/>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0" name="Rechteck 49">
                <a:extLst>
                  <a:ext uri="{FF2B5EF4-FFF2-40B4-BE49-F238E27FC236}">
                    <a16:creationId xmlns:a16="http://schemas.microsoft.com/office/drawing/2014/main" id="{151D0671-2513-88CE-010A-E149D97F5D2E}"/>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5" name="Gruppieren 24">
              <a:extLst>
                <a:ext uri="{FF2B5EF4-FFF2-40B4-BE49-F238E27FC236}">
                  <a16:creationId xmlns:a16="http://schemas.microsoft.com/office/drawing/2014/main" id="{1A508FBB-17C8-041C-7606-B98B4834A963}"/>
                </a:ext>
              </a:extLst>
            </p:cNvPr>
            <p:cNvGrpSpPr/>
            <p:nvPr/>
          </p:nvGrpSpPr>
          <p:grpSpPr>
            <a:xfrm>
              <a:off x="351032" y="2859157"/>
              <a:ext cx="1719025" cy="306000"/>
              <a:chOff x="351062" y="2141225"/>
              <a:chExt cx="1719025" cy="306000"/>
            </a:xfrm>
          </p:grpSpPr>
          <p:sp>
            <p:nvSpPr>
              <p:cNvPr id="41" name="Rechteck 40">
                <a:extLst>
                  <a:ext uri="{FF2B5EF4-FFF2-40B4-BE49-F238E27FC236}">
                    <a16:creationId xmlns:a16="http://schemas.microsoft.com/office/drawing/2014/main" id="{D99B60B9-9B2B-F29C-0106-21423D6D3BC8}"/>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2" name="Rechteck 41">
                <a:extLst>
                  <a:ext uri="{FF2B5EF4-FFF2-40B4-BE49-F238E27FC236}">
                    <a16:creationId xmlns:a16="http://schemas.microsoft.com/office/drawing/2014/main" id="{E1315B75-4BED-2A07-6657-B783385481DE}"/>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3" name="Rechteck 42">
                <a:extLst>
                  <a:ext uri="{FF2B5EF4-FFF2-40B4-BE49-F238E27FC236}">
                    <a16:creationId xmlns:a16="http://schemas.microsoft.com/office/drawing/2014/main" id="{898B1D6E-ACF2-1E0E-776F-8AA35116F4C2}"/>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4" name="Rechteck 43">
                <a:extLst>
                  <a:ext uri="{FF2B5EF4-FFF2-40B4-BE49-F238E27FC236}">
                    <a16:creationId xmlns:a16="http://schemas.microsoft.com/office/drawing/2014/main" id="{4498728B-B49D-E684-1A52-59B3022E776D}"/>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5" name="Rechteck 44">
                <a:extLst>
                  <a:ext uri="{FF2B5EF4-FFF2-40B4-BE49-F238E27FC236}">
                    <a16:creationId xmlns:a16="http://schemas.microsoft.com/office/drawing/2014/main" id="{A2AFAE31-68F1-9160-886D-E9B4362687F7}"/>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9" name="Gruppieren 28">
              <a:extLst>
                <a:ext uri="{FF2B5EF4-FFF2-40B4-BE49-F238E27FC236}">
                  <a16:creationId xmlns:a16="http://schemas.microsoft.com/office/drawing/2014/main" id="{F245D1CB-5A7E-0D3B-A333-7352E4B1C548}"/>
                </a:ext>
              </a:extLst>
            </p:cNvPr>
            <p:cNvGrpSpPr/>
            <p:nvPr/>
          </p:nvGrpSpPr>
          <p:grpSpPr>
            <a:xfrm>
              <a:off x="351032" y="3218123"/>
              <a:ext cx="1719025" cy="306000"/>
              <a:chOff x="351062" y="2141225"/>
              <a:chExt cx="1719025" cy="306000"/>
            </a:xfrm>
          </p:grpSpPr>
          <p:sp>
            <p:nvSpPr>
              <p:cNvPr id="36" name="Rechteck 35">
                <a:extLst>
                  <a:ext uri="{FF2B5EF4-FFF2-40B4-BE49-F238E27FC236}">
                    <a16:creationId xmlns:a16="http://schemas.microsoft.com/office/drawing/2014/main" id="{B42C966B-2C01-F9F9-038D-8BC5E13A4436}"/>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7" name="Rechteck 36">
                <a:extLst>
                  <a:ext uri="{FF2B5EF4-FFF2-40B4-BE49-F238E27FC236}">
                    <a16:creationId xmlns:a16="http://schemas.microsoft.com/office/drawing/2014/main" id="{3731C94F-47B2-78E0-F649-F9515F8F5C37}"/>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8" name="Rechteck 37">
                <a:extLst>
                  <a:ext uri="{FF2B5EF4-FFF2-40B4-BE49-F238E27FC236}">
                    <a16:creationId xmlns:a16="http://schemas.microsoft.com/office/drawing/2014/main" id="{00B33907-918B-F3AF-3C94-FD1ABA426DD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9" name="Rechteck 38">
                <a:extLst>
                  <a:ext uri="{FF2B5EF4-FFF2-40B4-BE49-F238E27FC236}">
                    <a16:creationId xmlns:a16="http://schemas.microsoft.com/office/drawing/2014/main" id="{DB04C3C8-F681-D713-41A6-F9BDEB92CDA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0" name="Rechteck 39">
                <a:extLst>
                  <a:ext uri="{FF2B5EF4-FFF2-40B4-BE49-F238E27FC236}">
                    <a16:creationId xmlns:a16="http://schemas.microsoft.com/office/drawing/2014/main" id="{4AFB7D33-6BAB-5AAD-6D58-C0006F9580D4}"/>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30" name="Gruppieren 29">
              <a:extLst>
                <a:ext uri="{FF2B5EF4-FFF2-40B4-BE49-F238E27FC236}">
                  <a16:creationId xmlns:a16="http://schemas.microsoft.com/office/drawing/2014/main" id="{2162B752-4430-0586-4E1D-2243A233221E}"/>
                </a:ext>
              </a:extLst>
            </p:cNvPr>
            <p:cNvGrpSpPr/>
            <p:nvPr/>
          </p:nvGrpSpPr>
          <p:grpSpPr>
            <a:xfrm>
              <a:off x="351032" y="3577089"/>
              <a:ext cx="1719025" cy="306000"/>
              <a:chOff x="351062" y="2141225"/>
              <a:chExt cx="1719025" cy="306000"/>
            </a:xfrm>
          </p:grpSpPr>
          <p:sp>
            <p:nvSpPr>
              <p:cNvPr id="31" name="Rechteck 30">
                <a:extLst>
                  <a:ext uri="{FF2B5EF4-FFF2-40B4-BE49-F238E27FC236}">
                    <a16:creationId xmlns:a16="http://schemas.microsoft.com/office/drawing/2014/main" id="{B483B388-794C-8E70-854D-3287C9CD224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2" name="Rechteck 31">
                <a:extLst>
                  <a:ext uri="{FF2B5EF4-FFF2-40B4-BE49-F238E27FC236}">
                    <a16:creationId xmlns:a16="http://schemas.microsoft.com/office/drawing/2014/main" id="{62CF4EEC-970E-8C1C-5B5A-E7C4FB50970D}"/>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3" name="Rechteck 32">
                <a:extLst>
                  <a:ext uri="{FF2B5EF4-FFF2-40B4-BE49-F238E27FC236}">
                    <a16:creationId xmlns:a16="http://schemas.microsoft.com/office/drawing/2014/main" id="{4C631CE6-B4DC-B035-3218-37DFF053B7A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4" name="Rechteck 33">
                <a:extLst>
                  <a:ext uri="{FF2B5EF4-FFF2-40B4-BE49-F238E27FC236}">
                    <a16:creationId xmlns:a16="http://schemas.microsoft.com/office/drawing/2014/main" id="{302C39D8-DA9E-565F-C7A6-46C86266FB04}"/>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5" name="Rechteck 34">
                <a:extLst>
                  <a:ext uri="{FF2B5EF4-FFF2-40B4-BE49-F238E27FC236}">
                    <a16:creationId xmlns:a16="http://schemas.microsoft.com/office/drawing/2014/main" id="{6A3C099B-D5FD-C311-1C2A-BB82E7DAF847}"/>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56" name="Gruppieren 55">
            <a:extLst>
              <a:ext uri="{FF2B5EF4-FFF2-40B4-BE49-F238E27FC236}">
                <a16:creationId xmlns:a16="http://schemas.microsoft.com/office/drawing/2014/main" id="{52EEE91C-CADA-2D65-FAE0-4969F2EE27C9}"/>
              </a:ext>
            </a:extLst>
          </p:cNvPr>
          <p:cNvGrpSpPr/>
          <p:nvPr/>
        </p:nvGrpSpPr>
        <p:grpSpPr>
          <a:xfrm>
            <a:off x="8998148" y="1056344"/>
            <a:ext cx="1719025" cy="1741864"/>
            <a:chOff x="351032" y="2141225"/>
            <a:chExt cx="1719025" cy="1741864"/>
          </a:xfrm>
        </p:grpSpPr>
        <p:grpSp>
          <p:nvGrpSpPr>
            <p:cNvPr id="57" name="Gruppieren 56">
              <a:extLst>
                <a:ext uri="{FF2B5EF4-FFF2-40B4-BE49-F238E27FC236}">
                  <a16:creationId xmlns:a16="http://schemas.microsoft.com/office/drawing/2014/main" id="{590D4154-C5B4-84F4-E421-B88E4801AE69}"/>
                </a:ext>
              </a:extLst>
            </p:cNvPr>
            <p:cNvGrpSpPr/>
            <p:nvPr/>
          </p:nvGrpSpPr>
          <p:grpSpPr>
            <a:xfrm>
              <a:off x="351032" y="2141225"/>
              <a:ext cx="1719025" cy="306000"/>
              <a:chOff x="351062" y="2141225"/>
              <a:chExt cx="1719025" cy="306000"/>
            </a:xfrm>
          </p:grpSpPr>
          <p:sp>
            <p:nvSpPr>
              <p:cNvPr id="83" name="Rechteck 82">
                <a:extLst>
                  <a:ext uri="{FF2B5EF4-FFF2-40B4-BE49-F238E27FC236}">
                    <a16:creationId xmlns:a16="http://schemas.microsoft.com/office/drawing/2014/main" id="{FC42DAC1-96F3-9753-B33B-4264E1BBE5A6}"/>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4" name="Rechteck 83">
                <a:extLst>
                  <a:ext uri="{FF2B5EF4-FFF2-40B4-BE49-F238E27FC236}">
                    <a16:creationId xmlns:a16="http://schemas.microsoft.com/office/drawing/2014/main" id="{6B691117-55AB-82CC-01DA-5414523D9D81}"/>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5" name="Rechteck 84">
                <a:extLst>
                  <a:ext uri="{FF2B5EF4-FFF2-40B4-BE49-F238E27FC236}">
                    <a16:creationId xmlns:a16="http://schemas.microsoft.com/office/drawing/2014/main" id="{3A13582B-1AAF-9461-0675-36B9064A838F}"/>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6" name="Rechteck 85">
                <a:extLst>
                  <a:ext uri="{FF2B5EF4-FFF2-40B4-BE49-F238E27FC236}">
                    <a16:creationId xmlns:a16="http://schemas.microsoft.com/office/drawing/2014/main" id="{83658D42-E4E4-E26B-9DF9-EA0145A47880}"/>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7" name="Rechteck 86">
                <a:extLst>
                  <a:ext uri="{FF2B5EF4-FFF2-40B4-BE49-F238E27FC236}">
                    <a16:creationId xmlns:a16="http://schemas.microsoft.com/office/drawing/2014/main" id="{DC5B2422-F6D9-70A9-29E7-1DE9AAE44D91}"/>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58" name="Gruppieren 57">
              <a:extLst>
                <a:ext uri="{FF2B5EF4-FFF2-40B4-BE49-F238E27FC236}">
                  <a16:creationId xmlns:a16="http://schemas.microsoft.com/office/drawing/2014/main" id="{F47F107C-1AEF-300C-3AF6-6A88D7D51530}"/>
                </a:ext>
              </a:extLst>
            </p:cNvPr>
            <p:cNvGrpSpPr/>
            <p:nvPr/>
          </p:nvGrpSpPr>
          <p:grpSpPr>
            <a:xfrm>
              <a:off x="351032" y="2500191"/>
              <a:ext cx="1719025" cy="306000"/>
              <a:chOff x="351062" y="2141225"/>
              <a:chExt cx="1719025" cy="306000"/>
            </a:xfrm>
          </p:grpSpPr>
          <p:sp>
            <p:nvSpPr>
              <p:cNvPr id="77" name="Rechteck 76">
                <a:extLst>
                  <a:ext uri="{FF2B5EF4-FFF2-40B4-BE49-F238E27FC236}">
                    <a16:creationId xmlns:a16="http://schemas.microsoft.com/office/drawing/2014/main" id="{2F7F9BAB-783C-7843-3753-AC8D3180A511}"/>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8" name="Rechteck 77">
                <a:extLst>
                  <a:ext uri="{FF2B5EF4-FFF2-40B4-BE49-F238E27FC236}">
                    <a16:creationId xmlns:a16="http://schemas.microsoft.com/office/drawing/2014/main" id="{3ABB21DA-40E0-7496-FA44-1F0DF09152F2}"/>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9" name="Rechteck 78">
                <a:extLst>
                  <a:ext uri="{FF2B5EF4-FFF2-40B4-BE49-F238E27FC236}">
                    <a16:creationId xmlns:a16="http://schemas.microsoft.com/office/drawing/2014/main" id="{DF4EFC3A-1D4C-40CA-2549-152736DD6A8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1" name="Rechteck 80">
                <a:extLst>
                  <a:ext uri="{FF2B5EF4-FFF2-40B4-BE49-F238E27FC236}">
                    <a16:creationId xmlns:a16="http://schemas.microsoft.com/office/drawing/2014/main" id="{4CB2B763-23CC-1AF9-1EB8-34E8565BFE81}"/>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2" name="Rechteck 81">
                <a:extLst>
                  <a:ext uri="{FF2B5EF4-FFF2-40B4-BE49-F238E27FC236}">
                    <a16:creationId xmlns:a16="http://schemas.microsoft.com/office/drawing/2014/main" id="{E100B8AD-3200-9F34-E1AE-74E43DA8AE32}"/>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59" name="Gruppieren 58">
              <a:extLst>
                <a:ext uri="{FF2B5EF4-FFF2-40B4-BE49-F238E27FC236}">
                  <a16:creationId xmlns:a16="http://schemas.microsoft.com/office/drawing/2014/main" id="{60F39B74-A19E-6DD3-9878-E78665319538}"/>
                </a:ext>
              </a:extLst>
            </p:cNvPr>
            <p:cNvGrpSpPr/>
            <p:nvPr/>
          </p:nvGrpSpPr>
          <p:grpSpPr>
            <a:xfrm>
              <a:off x="351032" y="2859157"/>
              <a:ext cx="1719025" cy="306000"/>
              <a:chOff x="351062" y="2141225"/>
              <a:chExt cx="1719025" cy="306000"/>
            </a:xfrm>
          </p:grpSpPr>
          <p:sp>
            <p:nvSpPr>
              <p:cNvPr id="72" name="Rechteck 71">
                <a:extLst>
                  <a:ext uri="{FF2B5EF4-FFF2-40B4-BE49-F238E27FC236}">
                    <a16:creationId xmlns:a16="http://schemas.microsoft.com/office/drawing/2014/main" id="{E11343E3-FD9F-5B0F-C82E-225D156046C4}"/>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3" name="Rechteck 72">
                <a:extLst>
                  <a:ext uri="{FF2B5EF4-FFF2-40B4-BE49-F238E27FC236}">
                    <a16:creationId xmlns:a16="http://schemas.microsoft.com/office/drawing/2014/main" id="{46AB5A4B-190F-D63A-6D85-FFB293FD640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4" name="Rechteck 73">
                <a:extLst>
                  <a:ext uri="{FF2B5EF4-FFF2-40B4-BE49-F238E27FC236}">
                    <a16:creationId xmlns:a16="http://schemas.microsoft.com/office/drawing/2014/main" id="{DD24BDC0-9648-8EE7-9995-A3611B9E5A6C}"/>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5" name="Rechteck 74">
                <a:extLst>
                  <a:ext uri="{FF2B5EF4-FFF2-40B4-BE49-F238E27FC236}">
                    <a16:creationId xmlns:a16="http://schemas.microsoft.com/office/drawing/2014/main" id="{9F7B908C-F590-1948-DE33-14A98B007C37}"/>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6" name="Rechteck 75">
                <a:extLst>
                  <a:ext uri="{FF2B5EF4-FFF2-40B4-BE49-F238E27FC236}">
                    <a16:creationId xmlns:a16="http://schemas.microsoft.com/office/drawing/2014/main" id="{B8847740-BF05-B7E6-3D39-889FF3F7C88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60" name="Gruppieren 59">
              <a:extLst>
                <a:ext uri="{FF2B5EF4-FFF2-40B4-BE49-F238E27FC236}">
                  <a16:creationId xmlns:a16="http://schemas.microsoft.com/office/drawing/2014/main" id="{0BEDC8D1-A9DB-2EBE-9921-D1E15F01E4A7}"/>
                </a:ext>
              </a:extLst>
            </p:cNvPr>
            <p:cNvGrpSpPr/>
            <p:nvPr/>
          </p:nvGrpSpPr>
          <p:grpSpPr>
            <a:xfrm>
              <a:off x="351032" y="3218123"/>
              <a:ext cx="1719025" cy="306000"/>
              <a:chOff x="351062" y="2141225"/>
              <a:chExt cx="1719025" cy="306000"/>
            </a:xfrm>
          </p:grpSpPr>
          <p:sp>
            <p:nvSpPr>
              <p:cNvPr id="67" name="Rechteck 66">
                <a:extLst>
                  <a:ext uri="{FF2B5EF4-FFF2-40B4-BE49-F238E27FC236}">
                    <a16:creationId xmlns:a16="http://schemas.microsoft.com/office/drawing/2014/main" id="{1113D5B9-7904-2F16-5FBC-E806CFCF5B4A}"/>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8" name="Rechteck 67">
                <a:extLst>
                  <a:ext uri="{FF2B5EF4-FFF2-40B4-BE49-F238E27FC236}">
                    <a16:creationId xmlns:a16="http://schemas.microsoft.com/office/drawing/2014/main" id="{2E539FF7-308A-6EDF-C4E0-0F95FDC4A84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9" name="Rechteck 68">
                <a:extLst>
                  <a:ext uri="{FF2B5EF4-FFF2-40B4-BE49-F238E27FC236}">
                    <a16:creationId xmlns:a16="http://schemas.microsoft.com/office/drawing/2014/main" id="{F89E4EF0-65DE-F635-D110-B5E77DAF17F6}"/>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0" name="Rechteck 69">
                <a:extLst>
                  <a:ext uri="{FF2B5EF4-FFF2-40B4-BE49-F238E27FC236}">
                    <a16:creationId xmlns:a16="http://schemas.microsoft.com/office/drawing/2014/main" id="{3FD1172A-CCC0-9277-AE5C-07320C448682}"/>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1" name="Rechteck 70">
                <a:extLst>
                  <a:ext uri="{FF2B5EF4-FFF2-40B4-BE49-F238E27FC236}">
                    <a16:creationId xmlns:a16="http://schemas.microsoft.com/office/drawing/2014/main" id="{4A83E1B5-EC4A-5942-044A-9BE941A8341C}"/>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61" name="Gruppieren 60">
              <a:extLst>
                <a:ext uri="{FF2B5EF4-FFF2-40B4-BE49-F238E27FC236}">
                  <a16:creationId xmlns:a16="http://schemas.microsoft.com/office/drawing/2014/main" id="{3A3A5D7B-4A44-D724-1E8F-94DDF0A31BB2}"/>
                </a:ext>
              </a:extLst>
            </p:cNvPr>
            <p:cNvGrpSpPr/>
            <p:nvPr/>
          </p:nvGrpSpPr>
          <p:grpSpPr>
            <a:xfrm>
              <a:off x="351032" y="3577089"/>
              <a:ext cx="1719025" cy="306000"/>
              <a:chOff x="351062" y="2141225"/>
              <a:chExt cx="1719025" cy="306000"/>
            </a:xfrm>
          </p:grpSpPr>
          <p:sp>
            <p:nvSpPr>
              <p:cNvPr id="62" name="Rechteck 61">
                <a:extLst>
                  <a:ext uri="{FF2B5EF4-FFF2-40B4-BE49-F238E27FC236}">
                    <a16:creationId xmlns:a16="http://schemas.microsoft.com/office/drawing/2014/main" id="{179A3CD9-B2C7-0B13-9586-B2E559E1937E}"/>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3" name="Rechteck 62">
                <a:extLst>
                  <a:ext uri="{FF2B5EF4-FFF2-40B4-BE49-F238E27FC236}">
                    <a16:creationId xmlns:a16="http://schemas.microsoft.com/office/drawing/2014/main" id="{9D5A83D3-C4C0-16CF-80B4-1938F7231EE1}"/>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4" name="Rechteck 63">
                <a:extLst>
                  <a:ext uri="{FF2B5EF4-FFF2-40B4-BE49-F238E27FC236}">
                    <a16:creationId xmlns:a16="http://schemas.microsoft.com/office/drawing/2014/main" id="{914F64CC-35F4-F6BB-43D2-2658F1210CA5}"/>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5" name="Rechteck 64">
                <a:extLst>
                  <a:ext uri="{FF2B5EF4-FFF2-40B4-BE49-F238E27FC236}">
                    <a16:creationId xmlns:a16="http://schemas.microsoft.com/office/drawing/2014/main" id="{3A2457E5-7ACD-04C2-A09C-D4F90CFC377D}"/>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6" name="Rechteck 65">
                <a:extLst>
                  <a:ext uri="{FF2B5EF4-FFF2-40B4-BE49-F238E27FC236}">
                    <a16:creationId xmlns:a16="http://schemas.microsoft.com/office/drawing/2014/main" id="{3FD4116C-A398-92EE-32C3-E9FAF28603FD}"/>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88" name="Gruppieren 87">
            <a:extLst>
              <a:ext uri="{FF2B5EF4-FFF2-40B4-BE49-F238E27FC236}">
                <a16:creationId xmlns:a16="http://schemas.microsoft.com/office/drawing/2014/main" id="{862CCCAA-CF7D-27C6-8511-A9A1379A154E}"/>
              </a:ext>
            </a:extLst>
          </p:cNvPr>
          <p:cNvGrpSpPr/>
          <p:nvPr/>
        </p:nvGrpSpPr>
        <p:grpSpPr>
          <a:xfrm>
            <a:off x="7142094" y="2966929"/>
            <a:ext cx="1719025" cy="1741864"/>
            <a:chOff x="351032" y="2141225"/>
            <a:chExt cx="1719025" cy="1741864"/>
          </a:xfrm>
        </p:grpSpPr>
        <p:grpSp>
          <p:nvGrpSpPr>
            <p:cNvPr id="89" name="Gruppieren 88">
              <a:extLst>
                <a:ext uri="{FF2B5EF4-FFF2-40B4-BE49-F238E27FC236}">
                  <a16:creationId xmlns:a16="http://schemas.microsoft.com/office/drawing/2014/main" id="{8840AA72-6963-EA32-6888-541A50251831}"/>
                </a:ext>
              </a:extLst>
            </p:cNvPr>
            <p:cNvGrpSpPr/>
            <p:nvPr/>
          </p:nvGrpSpPr>
          <p:grpSpPr>
            <a:xfrm>
              <a:off x="351032" y="2141225"/>
              <a:ext cx="1719025" cy="306000"/>
              <a:chOff x="351062" y="2141225"/>
              <a:chExt cx="1719025" cy="306000"/>
            </a:xfrm>
          </p:grpSpPr>
          <p:sp>
            <p:nvSpPr>
              <p:cNvPr id="114" name="Rechteck 113">
                <a:extLst>
                  <a:ext uri="{FF2B5EF4-FFF2-40B4-BE49-F238E27FC236}">
                    <a16:creationId xmlns:a16="http://schemas.microsoft.com/office/drawing/2014/main" id="{4FBDA7C0-A462-CD10-0241-7D086F461652}"/>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5" name="Rechteck 114">
                <a:extLst>
                  <a:ext uri="{FF2B5EF4-FFF2-40B4-BE49-F238E27FC236}">
                    <a16:creationId xmlns:a16="http://schemas.microsoft.com/office/drawing/2014/main" id="{F566ECEF-FF88-6A8D-4F89-5F0563F47A40}"/>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6" name="Rechteck 115">
                <a:extLst>
                  <a:ext uri="{FF2B5EF4-FFF2-40B4-BE49-F238E27FC236}">
                    <a16:creationId xmlns:a16="http://schemas.microsoft.com/office/drawing/2014/main" id="{F38D408F-74FB-FA0F-5437-05ADAF51A22E}"/>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7" name="Rechteck 116">
                <a:extLst>
                  <a:ext uri="{FF2B5EF4-FFF2-40B4-BE49-F238E27FC236}">
                    <a16:creationId xmlns:a16="http://schemas.microsoft.com/office/drawing/2014/main" id="{68F2AB25-2995-0E7D-6C93-4E171D8CE18A}"/>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8" name="Rechteck 117">
                <a:extLst>
                  <a:ext uri="{FF2B5EF4-FFF2-40B4-BE49-F238E27FC236}">
                    <a16:creationId xmlns:a16="http://schemas.microsoft.com/office/drawing/2014/main" id="{2DB188D7-656B-0629-644E-CEAB5DB9C7F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0" name="Gruppieren 89">
              <a:extLst>
                <a:ext uri="{FF2B5EF4-FFF2-40B4-BE49-F238E27FC236}">
                  <a16:creationId xmlns:a16="http://schemas.microsoft.com/office/drawing/2014/main" id="{4579A9B7-2939-CD08-DE68-949C419EBF49}"/>
                </a:ext>
              </a:extLst>
            </p:cNvPr>
            <p:cNvGrpSpPr/>
            <p:nvPr/>
          </p:nvGrpSpPr>
          <p:grpSpPr>
            <a:xfrm>
              <a:off x="351032" y="2500191"/>
              <a:ext cx="1719025" cy="306000"/>
              <a:chOff x="351062" y="2141225"/>
              <a:chExt cx="1719025" cy="306000"/>
            </a:xfrm>
          </p:grpSpPr>
          <p:sp>
            <p:nvSpPr>
              <p:cNvPr id="109" name="Rechteck 108">
                <a:extLst>
                  <a:ext uri="{FF2B5EF4-FFF2-40B4-BE49-F238E27FC236}">
                    <a16:creationId xmlns:a16="http://schemas.microsoft.com/office/drawing/2014/main" id="{476BBF78-9AE3-9A86-953B-1C14C8980F67}"/>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0" name="Rechteck 109">
                <a:extLst>
                  <a:ext uri="{FF2B5EF4-FFF2-40B4-BE49-F238E27FC236}">
                    <a16:creationId xmlns:a16="http://schemas.microsoft.com/office/drawing/2014/main" id="{1A0CF534-5738-02FA-0C7D-79D6C3DEBCF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1" name="Rechteck 110">
                <a:extLst>
                  <a:ext uri="{FF2B5EF4-FFF2-40B4-BE49-F238E27FC236}">
                    <a16:creationId xmlns:a16="http://schemas.microsoft.com/office/drawing/2014/main" id="{09109E0C-2FBF-081C-7EEE-03D7CE94A700}"/>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2" name="Rechteck 111">
                <a:extLst>
                  <a:ext uri="{FF2B5EF4-FFF2-40B4-BE49-F238E27FC236}">
                    <a16:creationId xmlns:a16="http://schemas.microsoft.com/office/drawing/2014/main" id="{381E4AE5-E812-C03F-A5B2-E7AC9D856D2F}"/>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3" name="Rechteck 112">
                <a:extLst>
                  <a:ext uri="{FF2B5EF4-FFF2-40B4-BE49-F238E27FC236}">
                    <a16:creationId xmlns:a16="http://schemas.microsoft.com/office/drawing/2014/main" id="{EBDCE0F2-A147-2799-0DA1-0E11F97BD142}"/>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1" name="Gruppieren 90">
              <a:extLst>
                <a:ext uri="{FF2B5EF4-FFF2-40B4-BE49-F238E27FC236}">
                  <a16:creationId xmlns:a16="http://schemas.microsoft.com/office/drawing/2014/main" id="{ED6AAD01-6E8B-EB48-16D1-8E229240F0CC}"/>
                </a:ext>
              </a:extLst>
            </p:cNvPr>
            <p:cNvGrpSpPr/>
            <p:nvPr/>
          </p:nvGrpSpPr>
          <p:grpSpPr>
            <a:xfrm>
              <a:off x="351032" y="2859157"/>
              <a:ext cx="1719025" cy="306000"/>
              <a:chOff x="351062" y="2141225"/>
              <a:chExt cx="1719025" cy="306000"/>
            </a:xfrm>
          </p:grpSpPr>
          <p:sp>
            <p:nvSpPr>
              <p:cNvPr id="104" name="Rechteck 103">
                <a:extLst>
                  <a:ext uri="{FF2B5EF4-FFF2-40B4-BE49-F238E27FC236}">
                    <a16:creationId xmlns:a16="http://schemas.microsoft.com/office/drawing/2014/main" id="{AD7FE9E8-0B30-307E-E9D1-5F9AAC417BAE}"/>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5" name="Rechteck 104">
                <a:extLst>
                  <a:ext uri="{FF2B5EF4-FFF2-40B4-BE49-F238E27FC236}">
                    <a16:creationId xmlns:a16="http://schemas.microsoft.com/office/drawing/2014/main" id="{F3F70E04-8BD3-21B3-EE82-E3607D18D636}"/>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6" name="Rechteck 105">
                <a:extLst>
                  <a:ext uri="{FF2B5EF4-FFF2-40B4-BE49-F238E27FC236}">
                    <a16:creationId xmlns:a16="http://schemas.microsoft.com/office/drawing/2014/main" id="{F33F5C73-833B-281F-D5B9-5078E039F14B}"/>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7" name="Rechteck 106">
                <a:extLst>
                  <a:ext uri="{FF2B5EF4-FFF2-40B4-BE49-F238E27FC236}">
                    <a16:creationId xmlns:a16="http://schemas.microsoft.com/office/drawing/2014/main" id="{AC87243B-7F03-161B-6851-6DCDB5670B14}"/>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8" name="Rechteck 107">
                <a:extLst>
                  <a:ext uri="{FF2B5EF4-FFF2-40B4-BE49-F238E27FC236}">
                    <a16:creationId xmlns:a16="http://schemas.microsoft.com/office/drawing/2014/main" id="{DC9ED650-C896-11A4-B457-C42F482343D4}"/>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2" name="Gruppieren 91">
              <a:extLst>
                <a:ext uri="{FF2B5EF4-FFF2-40B4-BE49-F238E27FC236}">
                  <a16:creationId xmlns:a16="http://schemas.microsoft.com/office/drawing/2014/main" id="{B7E8B762-8B7B-76BA-28F1-6D7F6EEDCA0C}"/>
                </a:ext>
              </a:extLst>
            </p:cNvPr>
            <p:cNvGrpSpPr/>
            <p:nvPr/>
          </p:nvGrpSpPr>
          <p:grpSpPr>
            <a:xfrm>
              <a:off x="351032" y="3218123"/>
              <a:ext cx="1719025" cy="306000"/>
              <a:chOff x="351062" y="2141225"/>
              <a:chExt cx="1719025" cy="306000"/>
            </a:xfrm>
          </p:grpSpPr>
          <p:sp>
            <p:nvSpPr>
              <p:cNvPr id="99" name="Rechteck 98">
                <a:extLst>
                  <a:ext uri="{FF2B5EF4-FFF2-40B4-BE49-F238E27FC236}">
                    <a16:creationId xmlns:a16="http://schemas.microsoft.com/office/drawing/2014/main" id="{DD97035C-2359-AD36-6613-029E56DBAC81}"/>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0" name="Rechteck 99">
                <a:extLst>
                  <a:ext uri="{FF2B5EF4-FFF2-40B4-BE49-F238E27FC236}">
                    <a16:creationId xmlns:a16="http://schemas.microsoft.com/office/drawing/2014/main" id="{9EB69A35-81AE-0BE3-C1B1-025C7D867EF9}"/>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1" name="Rechteck 100">
                <a:extLst>
                  <a:ext uri="{FF2B5EF4-FFF2-40B4-BE49-F238E27FC236}">
                    <a16:creationId xmlns:a16="http://schemas.microsoft.com/office/drawing/2014/main" id="{FFFD4DDB-373E-1092-620C-3D02183004E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2" name="Rechteck 101">
                <a:extLst>
                  <a:ext uri="{FF2B5EF4-FFF2-40B4-BE49-F238E27FC236}">
                    <a16:creationId xmlns:a16="http://schemas.microsoft.com/office/drawing/2014/main" id="{3EE28622-F1F3-F9D2-7A00-D691C575DAE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3" name="Rechteck 102">
                <a:extLst>
                  <a:ext uri="{FF2B5EF4-FFF2-40B4-BE49-F238E27FC236}">
                    <a16:creationId xmlns:a16="http://schemas.microsoft.com/office/drawing/2014/main" id="{4C0C9365-008A-D16C-976F-68029B3A3E6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3" name="Gruppieren 92">
              <a:extLst>
                <a:ext uri="{FF2B5EF4-FFF2-40B4-BE49-F238E27FC236}">
                  <a16:creationId xmlns:a16="http://schemas.microsoft.com/office/drawing/2014/main" id="{E70A275C-889F-87B2-7571-1C2ED9E5B38C}"/>
                </a:ext>
              </a:extLst>
            </p:cNvPr>
            <p:cNvGrpSpPr/>
            <p:nvPr/>
          </p:nvGrpSpPr>
          <p:grpSpPr>
            <a:xfrm>
              <a:off x="351032" y="3577089"/>
              <a:ext cx="1719025" cy="306000"/>
              <a:chOff x="351062" y="2141225"/>
              <a:chExt cx="1719025" cy="306000"/>
            </a:xfrm>
          </p:grpSpPr>
          <p:sp>
            <p:nvSpPr>
              <p:cNvPr id="94" name="Rechteck 93">
                <a:extLst>
                  <a:ext uri="{FF2B5EF4-FFF2-40B4-BE49-F238E27FC236}">
                    <a16:creationId xmlns:a16="http://schemas.microsoft.com/office/drawing/2014/main" id="{D8DDA304-668B-6221-BB10-F4546FEBBDD3}"/>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5" name="Rechteck 94">
                <a:extLst>
                  <a:ext uri="{FF2B5EF4-FFF2-40B4-BE49-F238E27FC236}">
                    <a16:creationId xmlns:a16="http://schemas.microsoft.com/office/drawing/2014/main" id="{2F15C2CF-717C-2F47-C9DD-E204894C2B6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6" name="Rechteck 95">
                <a:extLst>
                  <a:ext uri="{FF2B5EF4-FFF2-40B4-BE49-F238E27FC236}">
                    <a16:creationId xmlns:a16="http://schemas.microsoft.com/office/drawing/2014/main" id="{C2E6D379-8813-FAB7-3061-5ACCDB635A4C}"/>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7" name="Rechteck 96">
                <a:extLst>
                  <a:ext uri="{FF2B5EF4-FFF2-40B4-BE49-F238E27FC236}">
                    <a16:creationId xmlns:a16="http://schemas.microsoft.com/office/drawing/2014/main" id="{D42A85CE-B430-4222-1B7C-E07A19EF284B}"/>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8" name="Rechteck 97">
                <a:extLst>
                  <a:ext uri="{FF2B5EF4-FFF2-40B4-BE49-F238E27FC236}">
                    <a16:creationId xmlns:a16="http://schemas.microsoft.com/office/drawing/2014/main" id="{294F8508-4598-6E7B-6297-5DEF52063EF9}"/>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119" name="Gruppieren 118">
            <a:extLst>
              <a:ext uri="{FF2B5EF4-FFF2-40B4-BE49-F238E27FC236}">
                <a16:creationId xmlns:a16="http://schemas.microsoft.com/office/drawing/2014/main" id="{EB2EEB42-A930-2231-52C7-F35C8EBBA1EF}"/>
              </a:ext>
            </a:extLst>
          </p:cNvPr>
          <p:cNvGrpSpPr/>
          <p:nvPr/>
        </p:nvGrpSpPr>
        <p:grpSpPr>
          <a:xfrm>
            <a:off x="9007919" y="2966929"/>
            <a:ext cx="1719025" cy="1741864"/>
            <a:chOff x="351032" y="2141225"/>
            <a:chExt cx="1719025" cy="1741864"/>
          </a:xfrm>
        </p:grpSpPr>
        <p:grpSp>
          <p:nvGrpSpPr>
            <p:cNvPr id="120" name="Gruppieren 119">
              <a:extLst>
                <a:ext uri="{FF2B5EF4-FFF2-40B4-BE49-F238E27FC236}">
                  <a16:creationId xmlns:a16="http://schemas.microsoft.com/office/drawing/2014/main" id="{D62090D0-761C-9FE4-4BF7-6C79DFB555AC}"/>
                </a:ext>
              </a:extLst>
            </p:cNvPr>
            <p:cNvGrpSpPr/>
            <p:nvPr/>
          </p:nvGrpSpPr>
          <p:grpSpPr>
            <a:xfrm>
              <a:off x="351032" y="2141225"/>
              <a:ext cx="1719025" cy="306000"/>
              <a:chOff x="351062" y="2141225"/>
              <a:chExt cx="1719025" cy="306000"/>
            </a:xfrm>
          </p:grpSpPr>
          <p:sp>
            <p:nvSpPr>
              <p:cNvPr id="145" name="Rechteck 144">
                <a:extLst>
                  <a:ext uri="{FF2B5EF4-FFF2-40B4-BE49-F238E27FC236}">
                    <a16:creationId xmlns:a16="http://schemas.microsoft.com/office/drawing/2014/main" id="{3CEEE551-C147-92E6-4240-3048A28BBE84}"/>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6" name="Rechteck 145">
                <a:extLst>
                  <a:ext uri="{FF2B5EF4-FFF2-40B4-BE49-F238E27FC236}">
                    <a16:creationId xmlns:a16="http://schemas.microsoft.com/office/drawing/2014/main" id="{96DD54DD-9625-6D73-2D69-587FBC8F41A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7" name="Rechteck 146">
                <a:extLst>
                  <a:ext uri="{FF2B5EF4-FFF2-40B4-BE49-F238E27FC236}">
                    <a16:creationId xmlns:a16="http://schemas.microsoft.com/office/drawing/2014/main" id="{688E3F6B-12EE-9771-AF92-950DCA267B4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8" name="Rechteck 147">
                <a:extLst>
                  <a:ext uri="{FF2B5EF4-FFF2-40B4-BE49-F238E27FC236}">
                    <a16:creationId xmlns:a16="http://schemas.microsoft.com/office/drawing/2014/main" id="{733481B5-C8A1-77EC-916A-C8F89B796C9E}"/>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9" name="Rechteck 148">
                <a:extLst>
                  <a:ext uri="{FF2B5EF4-FFF2-40B4-BE49-F238E27FC236}">
                    <a16:creationId xmlns:a16="http://schemas.microsoft.com/office/drawing/2014/main" id="{078C59A1-920C-DB3E-2F2E-21B1FD6B462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1" name="Gruppieren 120">
              <a:extLst>
                <a:ext uri="{FF2B5EF4-FFF2-40B4-BE49-F238E27FC236}">
                  <a16:creationId xmlns:a16="http://schemas.microsoft.com/office/drawing/2014/main" id="{CCAA2FB9-BA88-84EE-F17A-F089511FA15F}"/>
                </a:ext>
              </a:extLst>
            </p:cNvPr>
            <p:cNvGrpSpPr/>
            <p:nvPr/>
          </p:nvGrpSpPr>
          <p:grpSpPr>
            <a:xfrm>
              <a:off x="351032" y="2500191"/>
              <a:ext cx="1719025" cy="306000"/>
              <a:chOff x="351062" y="2141225"/>
              <a:chExt cx="1719025" cy="306000"/>
            </a:xfrm>
          </p:grpSpPr>
          <p:sp>
            <p:nvSpPr>
              <p:cNvPr id="140" name="Rechteck 139">
                <a:extLst>
                  <a:ext uri="{FF2B5EF4-FFF2-40B4-BE49-F238E27FC236}">
                    <a16:creationId xmlns:a16="http://schemas.microsoft.com/office/drawing/2014/main" id="{8610FA79-064D-8C8D-BD99-0AD370DE969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1" name="Rechteck 140">
                <a:extLst>
                  <a:ext uri="{FF2B5EF4-FFF2-40B4-BE49-F238E27FC236}">
                    <a16:creationId xmlns:a16="http://schemas.microsoft.com/office/drawing/2014/main" id="{EDDFD301-B929-B7E9-758A-CC08687F5206}"/>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2" name="Rechteck 141">
                <a:extLst>
                  <a:ext uri="{FF2B5EF4-FFF2-40B4-BE49-F238E27FC236}">
                    <a16:creationId xmlns:a16="http://schemas.microsoft.com/office/drawing/2014/main" id="{FAA4AA5E-851F-E5B3-49C8-F82886C3A4A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3" name="Rechteck 142">
                <a:extLst>
                  <a:ext uri="{FF2B5EF4-FFF2-40B4-BE49-F238E27FC236}">
                    <a16:creationId xmlns:a16="http://schemas.microsoft.com/office/drawing/2014/main" id="{2E8297CD-5B4D-8896-E622-BEA708E0A9E1}"/>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4" name="Rechteck 143">
                <a:extLst>
                  <a:ext uri="{FF2B5EF4-FFF2-40B4-BE49-F238E27FC236}">
                    <a16:creationId xmlns:a16="http://schemas.microsoft.com/office/drawing/2014/main" id="{D0DAA4F5-F580-9E1D-BBC8-055BD44D42C5}"/>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2" name="Gruppieren 121">
              <a:extLst>
                <a:ext uri="{FF2B5EF4-FFF2-40B4-BE49-F238E27FC236}">
                  <a16:creationId xmlns:a16="http://schemas.microsoft.com/office/drawing/2014/main" id="{8432AC50-84DA-67D4-3CC7-700A3431E4C7}"/>
                </a:ext>
              </a:extLst>
            </p:cNvPr>
            <p:cNvGrpSpPr/>
            <p:nvPr/>
          </p:nvGrpSpPr>
          <p:grpSpPr>
            <a:xfrm>
              <a:off x="351032" y="2859157"/>
              <a:ext cx="1719025" cy="306000"/>
              <a:chOff x="351062" y="2141225"/>
              <a:chExt cx="1719025" cy="306000"/>
            </a:xfrm>
          </p:grpSpPr>
          <p:sp>
            <p:nvSpPr>
              <p:cNvPr id="135" name="Rechteck 134">
                <a:extLst>
                  <a:ext uri="{FF2B5EF4-FFF2-40B4-BE49-F238E27FC236}">
                    <a16:creationId xmlns:a16="http://schemas.microsoft.com/office/drawing/2014/main" id="{7DAED1A9-3739-4F59-A5B3-FF9A15060789}"/>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6" name="Rechteck 135">
                <a:extLst>
                  <a:ext uri="{FF2B5EF4-FFF2-40B4-BE49-F238E27FC236}">
                    <a16:creationId xmlns:a16="http://schemas.microsoft.com/office/drawing/2014/main" id="{6B8099B4-366F-FB6F-95CE-BA268CEF9962}"/>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7" name="Rechteck 136">
                <a:extLst>
                  <a:ext uri="{FF2B5EF4-FFF2-40B4-BE49-F238E27FC236}">
                    <a16:creationId xmlns:a16="http://schemas.microsoft.com/office/drawing/2014/main" id="{1BFEC1B1-526B-F864-F9EC-DE7972F12FCA}"/>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8" name="Rechteck 137">
                <a:extLst>
                  <a:ext uri="{FF2B5EF4-FFF2-40B4-BE49-F238E27FC236}">
                    <a16:creationId xmlns:a16="http://schemas.microsoft.com/office/drawing/2014/main" id="{A944BDE5-67FB-F2BE-6597-3F1F57050FD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9" name="Rechteck 138">
                <a:extLst>
                  <a:ext uri="{FF2B5EF4-FFF2-40B4-BE49-F238E27FC236}">
                    <a16:creationId xmlns:a16="http://schemas.microsoft.com/office/drawing/2014/main" id="{5901F2BB-BD46-360F-1348-070E7B4D03A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3" name="Gruppieren 122">
              <a:extLst>
                <a:ext uri="{FF2B5EF4-FFF2-40B4-BE49-F238E27FC236}">
                  <a16:creationId xmlns:a16="http://schemas.microsoft.com/office/drawing/2014/main" id="{1C92637C-1D50-1376-99DB-89C0E136574B}"/>
                </a:ext>
              </a:extLst>
            </p:cNvPr>
            <p:cNvGrpSpPr/>
            <p:nvPr/>
          </p:nvGrpSpPr>
          <p:grpSpPr>
            <a:xfrm>
              <a:off x="351032" y="3218123"/>
              <a:ext cx="1719025" cy="306000"/>
              <a:chOff x="351062" y="2141225"/>
              <a:chExt cx="1719025" cy="306000"/>
            </a:xfrm>
          </p:grpSpPr>
          <p:sp>
            <p:nvSpPr>
              <p:cNvPr id="130" name="Rechteck 129">
                <a:extLst>
                  <a:ext uri="{FF2B5EF4-FFF2-40B4-BE49-F238E27FC236}">
                    <a16:creationId xmlns:a16="http://schemas.microsoft.com/office/drawing/2014/main" id="{7DAC0ECB-2F1C-617B-3CD7-C8DAE95DFDFD}"/>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1" name="Rechteck 130">
                <a:extLst>
                  <a:ext uri="{FF2B5EF4-FFF2-40B4-BE49-F238E27FC236}">
                    <a16:creationId xmlns:a16="http://schemas.microsoft.com/office/drawing/2014/main" id="{B7F1F0F4-C3A5-EEE8-BCAA-5F29F789B2EF}"/>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2" name="Rechteck 131">
                <a:extLst>
                  <a:ext uri="{FF2B5EF4-FFF2-40B4-BE49-F238E27FC236}">
                    <a16:creationId xmlns:a16="http://schemas.microsoft.com/office/drawing/2014/main" id="{337AB79A-297A-AA40-9030-A670B16CE88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3" name="Rechteck 132">
                <a:extLst>
                  <a:ext uri="{FF2B5EF4-FFF2-40B4-BE49-F238E27FC236}">
                    <a16:creationId xmlns:a16="http://schemas.microsoft.com/office/drawing/2014/main" id="{63F2A248-7B7B-1052-D7A1-A5EC4B75A87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4" name="Rechteck 133">
                <a:extLst>
                  <a:ext uri="{FF2B5EF4-FFF2-40B4-BE49-F238E27FC236}">
                    <a16:creationId xmlns:a16="http://schemas.microsoft.com/office/drawing/2014/main" id="{996ADB1D-8C33-4878-C7D8-5F80D87F40E3}"/>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4" name="Gruppieren 123">
              <a:extLst>
                <a:ext uri="{FF2B5EF4-FFF2-40B4-BE49-F238E27FC236}">
                  <a16:creationId xmlns:a16="http://schemas.microsoft.com/office/drawing/2014/main" id="{F76F3665-C8FA-3E5C-6C3C-2F6C0CF05463}"/>
                </a:ext>
              </a:extLst>
            </p:cNvPr>
            <p:cNvGrpSpPr/>
            <p:nvPr/>
          </p:nvGrpSpPr>
          <p:grpSpPr>
            <a:xfrm>
              <a:off x="351032" y="3577089"/>
              <a:ext cx="1719025" cy="306000"/>
              <a:chOff x="351062" y="2141225"/>
              <a:chExt cx="1719025" cy="306000"/>
            </a:xfrm>
          </p:grpSpPr>
          <p:sp>
            <p:nvSpPr>
              <p:cNvPr id="125" name="Rechteck 124">
                <a:extLst>
                  <a:ext uri="{FF2B5EF4-FFF2-40B4-BE49-F238E27FC236}">
                    <a16:creationId xmlns:a16="http://schemas.microsoft.com/office/drawing/2014/main" id="{1E14C7C5-DAA1-5438-5274-0CD49B8C9472}"/>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6" name="Rechteck 125">
                <a:extLst>
                  <a:ext uri="{FF2B5EF4-FFF2-40B4-BE49-F238E27FC236}">
                    <a16:creationId xmlns:a16="http://schemas.microsoft.com/office/drawing/2014/main" id="{293D621C-E90C-F2FA-5699-508D4EEC5750}"/>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7" name="Rechteck 126">
                <a:extLst>
                  <a:ext uri="{FF2B5EF4-FFF2-40B4-BE49-F238E27FC236}">
                    <a16:creationId xmlns:a16="http://schemas.microsoft.com/office/drawing/2014/main" id="{230850DA-6E0C-C236-1F17-06E6542FCA88}"/>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8" name="Rechteck 127">
                <a:extLst>
                  <a:ext uri="{FF2B5EF4-FFF2-40B4-BE49-F238E27FC236}">
                    <a16:creationId xmlns:a16="http://schemas.microsoft.com/office/drawing/2014/main" id="{323A4E8E-2887-672B-C1BD-36EDD95E1162}"/>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9" name="Rechteck 128">
                <a:extLst>
                  <a:ext uri="{FF2B5EF4-FFF2-40B4-BE49-F238E27FC236}">
                    <a16:creationId xmlns:a16="http://schemas.microsoft.com/office/drawing/2014/main" id="{4A3AD65F-5C6E-BD89-B613-7EDA67F63D8A}"/>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sp>
        <p:nvSpPr>
          <p:cNvPr id="150" name="Abgerundete rechteckige Legende 149">
            <a:extLst>
              <a:ext uri="{FF2B5EF4-FFF2-40B4-BE49-F238E27FC236}">
                <a16:creationId xmlns:a16="http://schemas.microsoft.com/office/drawing/2014/main" id="{ECA0A3F9-7515-E969-FA3D-58F3A1004B2D}"/>
              </a:ext>
            </a:extLst>
          </p:cNvPr>
          <p:cNvSpPr/>
          <p:nvPr/>
        </p:nvSpPr>
        <p:spPr>
          <a:xfrm>
            <a:off x="2662702" y="1157702"/>
            <a:ext cx="3347781" cy="576001"/>
          </a:xfrm>
          <a:prstGeom prst="wedgeRoundRectCallout">
            <a:avLst>
              <a:gd name="adj1" fmla="val -76087"/>
              <a:gd name="adj2" fmla="val 100492"/>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Wie viele 5er passen in 30?</a:t>
            </a:r>
          </a:p>
        </p:txBody>
      </p:sp>
      <p:sp>
        <p:nvSpPr>
          <p:cNvPr id="151" name="Abgerundete rechteckige Legende 150">
            <a:extLst>
              <a:ext uri="{FF2B5EF4-FFF2-40B4-BE49-F238E27FC236}">
                <a16:creationId xmlns:a16="http://schemas.microsoft.com/office/drawing/2014/main" id="{154E7ADB-7849-E599-3B96-581161B650E2}"/>
              </a:ext>
            </a:extLst>
          </p:cNvPr>
          <p:cNvSpPr/>
          <p:nvPr/>
        </p:nvSpPr>
        <p:spPr>
          <a:xfrm>
            <a:off x="2647385" y="2091230"/>
            <a:ext cx="3347781" cy="576001"/>
          </a:xfrm>
          <a:prstGeom prst="wedgeRoundRectCallout">
            <a:avLst>
              <a:gd name="adj1" fmla="val -73772"/>
              <a:gd name="adj2" fmla="val 113945"/>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Wie viele 10er passen in 30?</a:t>
            </a:r>
          </a:p>
        </p:txBody>
      </p:sp>
      <p:sp>
        <p:nvSpPr>
          <p:cNvPr id="152" name="Abgerundete rechteckige Legende 151">
            <a:extLst>
              <a:ext uri="{FF2B5EF4-FFF2-40B4-BE49-F238E27FC236}">
                <a16:creationId xmlns:a16="http://schemas.microsoft.com/office/drawing/2014/main" id="{41DB62B6-F742-4AC8-4184-22010915E83E}"/>
              </a:ext>
            </a:extLst>
          </p:cNvPr>
          <p:cNvSpPr/>
          <p:nvPr/>
        </p:nvSpPr>
        <p:spPr>
          <a:xfrm>
            <a:off x="2629220" y="2993762"/>
            <a:ext cx="3347781" cy="576001"/>
          </a:xfrm>
          <a:prstGeom prst="wedgeRoundRectCallout">
            <a:avLst>
              <a:gd name="adj1" fmla="val -70532"/>
              <a:gd name="adj2" fmla="val 105873"/>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Wie viele 10er passen in 60?</a:t>
            </a:r>
          </a:p>
        </p:txBody>
      </p:sp>
      <p:sp>
        <p:nvSpPr>
          <p:cNvPr id="153" name="Abgerundete rechteckige Legende 152">
            <a:extLst>
              <a:ext uri="{FF2B5EF4-FFF2-40B4-BE49-F238E27FC236}">
                <a16:creationId xmlns:a16="http://schemas.microsoft.com/office/drawing/2014/main" id="{D70A0063-2043-D0EB-B7B3-1E38E715DE12}"/>
              </a:ext>
            </a:extLst>
          </p:cNvPr>
          <p:cNvSpPr/>
          <p:nvPr/>
        </p:nvSpPr>
        <p:spPr>
          <a:xfrm>
            <a:off x="2655620" y="3860163"/>
            <a:ext cx="3347781" cy="576001"/>
          </a:xfrm>
          <a:prstGeom prst="wedgeRoundRectCallout">
            <a:avLst>
              <a:gd name="adj1" fmla="val -65914"/>
              <a:gd name="adj2" fmla="val 124428"/>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Wie viele 5er passen in 60?</a:t>
            </a:r>
          </a:p>
        </p:txBody>
      </p:sp>
    </p:spTree>
    <p:extLst>
      <p:ext uri="{BB962C8B-B14F-4D97-AF65-F5344CB8AC3E}">
        <p14:creationId xmlns:p14="http://schemas.microsoft.com/office/powerpoint/2010/main" val="22330083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1AA3633-592E-809B-AF8F-0EC76BB686DD}"/>
              </a:ext>
            </a:extLst>
          </p:cNvPr>
          <p:cNvSpPr>
            <a:spLocks noGrp="1"/>
          </p:cNvSpPr>
          <p:nvPr>
            <p:ph type="title"/>
          </p:nvPr>
        </p:nvSpPr>
        <p:spPr>
          <a:xfrm>
            <a:off x="242408" y="378187"/>
            <a:ext cx="10515600" cy="539115"/>
          </a:xfrm>
        </p:spPr>
        <p:txBody>
          <a:bodyPr/>
          <a:lstStyle/>
          <a:p>
            <a:r>
              <a:rPr lang="de-DE" dirty="0"/>
              <a:t>Was sind Gesprächsgerüste für MSK-Klassenstunden?</a:t>
            </a:r>
          </a:p>
        </p:txBody>
      </p:sp>
      <p:sp>
        <p:nvSpPr>
          <p:cNvPr id="5" name="Textfeld 4">
            <a:extLst>
              <a:ext uri="{FF2B5EF4-FFF2-40B4-BE49-F238E27FC236}">
                <a16:creationId xmlns:a16="http://schemas.microsoft.com/office/drawing/2014/main" id="{ADF83CB7-BCF1-E971-9690-68121B94FE03}"/>
              </a:ext>
            </a:extLst>
          </p:cNvPr>
          <p:cNvSpPr txBox="1"/>
          <p:nvPr/>
        </p:nvSpPr>
        <p:spPr>
          <a:xfrm>
            <a:off x="309314" y="1182543"/>
            <a:ext cx="6995002" cy="52322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300"/>
              </a:spcBef>
              <a:spcAft>
                <a:spcPts val="0"/>
              </a:spcAft>
              <a:buClrTx/>
              <a:buSzTx/>
              <a:buFontTx/>
              <a:buNone/>
              <a:tabLst/>
              <a:defRPr/>
            </a:pPr>
            <a:r>
              <a:rPr kumimoji="0" lang="de-DE" sz="1600" b="1" i="0" u="none" strike="noStrike" kern="1200" cap="none" spc="0" normalizeH="0" baseline="0" noProof="0" dirty="0">
                <a:ln>
                  <a:noFill/>
                </a:ln>
                <a:solidFill>
                  <a:prstClr val="black"/>
                </a:solidFill>
                <a:effectLst/>
                <a:uLnTx/>
                <a:uFillTx/>
                <a:latin typeface="Calibri" panose="020F0502020204030204"/>
                <a:ea typeface="+mn-ea"/>
                <a:cs typeface="+mn-cs"/>
              </a:rPr>
              <a:t>Grundidee</a:t>
            </a:r>
          </a:p>
          <a:p>
            <a:pPr marL="285750" marR="0" lvl="0"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Mathe sicher können ist ein Diagnose- und Förderkonzept für die (ggf. unterrichtsergänzende Kleingruppen-)Förderung von Lernenden mit erheblichen Lücken in den Verstehensgrundlagen, die ursprünglichen Fördermaterialien sind für 2-3 Stunden pro Baustein angelegt.</a:t>
            </a:r>
          </a:p>
          <a:p>
            <a:pPr marL="285750" marR="0" lvl="0"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Doch weit mehr Lernende in jeder Klasse brauchen eine kürzere Auffrischung ihres Wissens, dazu wurden diese MSK-Klassenstunden konzipiert</a:t>
            </a:r>
          </a:p>
          <a:p>
            <a:pPr marL="285750" marR="0" lvl="0"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Das Material zur MSK-Klassenstunde besteht aus </a:t>
            </a:r>
          </a:p>
          <a:p>
            <a:pPr marL="742950" marR="0" lvl="1"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einem Gesprächsgerüst für das Wiedererarbeiten im Plenum (diese </a:t>
            </a:r>
            <a:r>
              <a:rPr kumimoji="0" lang="de-DE" sz="1600" b="0" i="0" u="none" strike="noStrike" kern="1200" cap="none" spc="0" normalizeH="0" baseline="0" noProof="0" dirty="0" err="1">
                <a:ln>
                  <a:noFill/>
                </a:ln>
                <a:solidFill>
                  <a:prstClr val="black"/>
                </a:solidFill>
                <a:effectLst/>
                <a:uLnTx/>
                <a:uFillTx/>
                <a:latin typeface="Calibri" panose="020F0502020204030204"/>
                <a:ea typeface="+mn-ea"/>
                <a:cs typeface="+mn-cs"/>
              </a:rPr>
              <a:t>Powerpoint</a:t>
            </a: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 mit integrierten Videos und Impulsen für Gespräche sowie kurzen didaktischen Kommentaren)</a:t>
            </a:r>
          </a:p>
          <a:p>
            <a:pPr marL="742950" marR="0" lvl="1"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Arbeitsblätter für die Eigenarbeit</a:t>
            </a:r>
          </a:p>
          <a:p>
            <a:pPr marL="742950" marR="0" lvl="1"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endPar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de-DE" sz="1600" b="1" i="0" u="none" strike="noStrike" kern="1200" cap="none" spc="0" normalizeH="0" baseline="0" noProof="0" dirty="0">
                <a:ln>
                  <a:noFill/>
                </a:ln>
                <a:solidFill>
                  <a:prstClr val="black"/>
                </a:solidFill>
                <a:effectLst/>
                <a:uLnTx/>
                <a:uFillTx/>
                <a:latin typeface="Calibri" panose="020F0502020204030204"/>
                <a:ea typeface="+mn-ea"/>
                <a:cs typeface="+mn-cs"/>
              </a:rPr>
              <a:t>Weitere Materialien unter mathe-sicher-</a:t>
            </a:r>
            <a:r>
              <a:rPr kumimoji="0" lang="de-DE" sz="1600" b="1" i="0" u="none" strike="noStrike" kern="1200" cap="none" spc="0" normalizeH="0" baseline="0" noProof="0" dirty="0" err="1">
                <a:ln>
                  <a:noFill/>
                </a:ln>
                <a:solidFill>
                  <a:prstClr val="black"/>
                </a:solidFill>
                <a:effectLst/>
                <a:uLnTx/>
                <a:uFillTx/>
                <a:latin typeface="Calibri" panose="020F0502020204030204"/>
                <a:ea typeface="+mn-ea"/>
                <a:cs typeface="+mn-cs"/>
              </a:rPr>
              <a:t>koennen.dzlm.de</a:t>
            </a:r>
            <a:r>
              <a:rPr kumimoji="0" lang="de-DE" sz="16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600" b="1" i="0" u="none" strike="noStrike" kern="1200" cap="none" spc="0" normalizeH="0" baseline="0" noProof="0" dirty="0" err="1">
                <a:ln>
                  <a:noFill/>
                </a:ln>
                <a:solidFill>
                  <a:prstClr val="black"/>
                </a:solidFill>
                <a:effectLst/>
                <a:uLnTx/>
                <a:uFillTx/>
                <a:latin typeface="Calibri" panose="020F0502020204030204"/>
                <a:ea typeface="+mn-ea"/>
                <a:cs typeface="+mn-cs"/>
              </a:rPr>
              <a:t>nz</a:t>
            </a:r>
            <a:endParaRPr kumimoji="0" lang="de-DE"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17550" marR="0" lvl="0" indent="-265113"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Diagnose- und Förderbaustein als Word und PDF</a:t>
            </a:r>
          </a:p>
          <a:p>
            <a:pPr marL="717550" marR="0" lvl="0" indent="-265113"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Link zum MSK-Online-Check (digitale Diagnose)</a:t>
            </a:r>
          </a:p>
          <a:p>
            <a:pPr marL="717550" marR="0" lvl="0" indent="-265113"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vollständige Erklärvideos ohne Unterbrechung (auch für die Eltern)</a:t>
            </a:r>
          </a:p>
          <a:p>
            <a:pPr marL="717550" marR="0" lvl="0" indent="-265113"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Film zum didaktischen Hintergrund </a:t>
            </a:r>
          </a:p>
          <a:p>
            <a:pPr marL="717550" marR="0" lvl="0" indent="-265113"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ausführlicher didaktischer Kommentar zum Diagnose- und Förderbaustein</a:t>
            </a:r>
          </a:p>
        </p:txBody>
      </p:sp>
      <p:sp>
        <p:nvSpPr>
          <p:cNvPr id="6" name="Textfeld 5">
            <a:extLst>
              <a:ext uri="{FF2B5EF4-FFF2-40B4-BE49-F238E27FC236}">
                <a16:creationId xmlns:a16="http://schemas.microsoft.com/office/drawing/2014/main" id="{D97B1246-732F-B69D-6373-1E4809A69573}"/>
              </a:ext>
            </a:extLst>
          </p:cNvPr>
          <p:cNvSpPr txBox="1"/>
          <p:nvPr/>
        </p:nvSpPr>
        <p:spPr>
          <a:xfrm>
            <a:off x="7616284" y="1317673"/>
            <a:ext cx="3913016" cy="523220"/>
          </a:xfrm>
          <a:prstGeom prst="rect">
            <a:avLst/>
          </a:prstGeom>
          <a:noFill/>
          <a:ln w="28575">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Kurz-Diagnose</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für alle (10 min) mit Papier-Standortbestimmung oder MSK-Online-Check</a:t>
            </a:r>
          </a:p>
        </p:txBody>
      </p:sp>
      <p:sp>
        <p:nvSpPr>
          <p:cNvPr id="7" name="Pfeil nach unten 6">
            <a:extLst>
              <a:ext uri="{FF2B5EF4-FFF2-40B4-BE49-F238E27FC236}">
                <a16:creationId xmlns:a16="http://schemas.microsoft.com/office/drawing/2014/main" id="{0CAEB9B3-1282-320C-D5AC-6A06FECA60A4}"/>
              </a:ext>
            </a:extLst>
          </p:cNvPr>
          <p:cNvSpPr/>
          <p:nvPr/>
        </p:nvSpPr>
        <p:spPr>
          <a:xfrm>
            <a:off x="7984276" y="1913673"/>
            <a:ext cx="245327" cy="707992"/>
          </a:xfrm>
          <a:prstGeom prst="downArrow">
            <a:avLst/>
          </a:prstGeom>
          <a:solidFill>
            <a:srgbClr val="327A8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feld 7">
            <a:extLst>
              <a:ext uri="{FF2B5EF4-FFF2-40B4-BE49-F238E27FC236}">
                <a16:creationId xmlns:a16="http://schemas.microsoft.com/office/drawing/2014/main" id="{CEFB431E-217B-ED80-749B-B6B35598B9E2}"/>
              </a:ext>
            </a:extLst>
          </p:cNvPr>
          <p:cNvSpPr txBox="1"/>
          <p:nvPr/>
        </p:nvSpPr>
        <p:spPr>
          <a:xfrm>
            <a:off x="7672042" y="2672404"/>
            <a:ext cx="959004" cy="3092775"/>
          </a:xfrm>
          <a:prstGeom prst="rect">
            <a:avLst/>
          </a:prstGeom>
          <a:noFill/>
          <a:ln w="28575">
            <a:solidFill>
              <a:srgbClr val="327A86"/>
            </a:solid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327A86"/>
                </a:solidFill>
                <a:effectLst/>
                <a:uLnTx/>
                <a:uFillTx/>
                <a:latin typeface="Calibri" panose="020F0502020204030204"/>
                <a:ea typeface="+mn-ea"/>
                <a:cs typeface="+mn-cs"/>
              </a:rPr>
              <a:t>Förderung </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für wenige Lernende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(2-3x 45 min)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Weiter-Üben</a:t>
            </a:r>
          </a:p>
        </p:txBody>
      </p:sp>
      <p:sp>
        <p:nvSpPr>
          <p:cNvPr id="9" name="Textfeld 8">
            <a:extLst>
              <a:ext uri="{FF2B5EF4-FFF2-40B4-BE49-F238E27FC236}">
                <a16:creationId xmlns:a16="http://schemas.microsoft.com/office/drawing/2014/main" id="{49D6AC04-8F2D-2C4C-0B2C-6703EC2A47DB}"/>
              </a:ext>
            </a:extLst>
          </p:cNvPr>
          <p:cNvSpPr txBox="1"/>
          <p:nvPr/>
        </p:nvSpPr>
        <p:spPr>
          <a:xfrm>
            <a:off x="9263476" y="3089647"/>
            <a:ext cx="2265823" cy="3092775"/>
          </a:xfrm>
          <a:prstGeom prst="rect">
            <a:avLst/>
          </a:prstGeom>
          <a:noFill/>
          <a:ln w="28575">
            <a:solidFill>
              <a:srgbClr val="F8B44F"/>
            </a:solidFill>
          </a:ln>
        </p:spPr>
        <p:txBody>
          <a:bodyPr wrap="square" lIns="144000" tIns="108000" rtlCol="0">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de-DE" sz="1400" b="1" i="0" u="none" strike="noStrike" kern="1200" cap="none" spc="0" normalizeH="0" baseline="0" noProof="0" dirty="0">
                <a:ln>
                  <a:noFill/>
                </a:ln>
                <a:solidFill>
                  <a:srgbClr val="F8B44F"/>
                </a:solidFill>
                <a:effectLst/>
                <a:uLnTx/>
                <a:uFillTx/>
                <a:latin typeface="Calibri" panose="020F0502020204030204"/>
                <a:ea typeface="+mn-ea"/>
                <a:cs typeface="+mn-cs"/>
              </a:rPr>
              <a:t>Klassenstunde für alle </a:t>
            </a:r>
            <a:br>
              <a:rPr kumimoji="0" lang="de-DE" sz="1400" b="1" i="0" u="none" strike="noStrike" kern="1200" cap="none" spc="0" normalizeH="0" baseline="0" noProof="0" dirty="0">
                <a:ln>
                  <a:noFill/>
                </a:ln>
                <a:solidFill>
                  <a:srgbClr val="F8B44F"/>
                </a:solidFill>
                <a:effectLst/>
                <a:uLnTx/>
                <a:uFillTx/>
                <a:latin typeface="Calibri" panose="020F0502020204030204"/>
                <a:ea typeface="+mn-ea"/>
                <a:cs typeface="+mn-cs"/>
              </a:rPr>
            </a:br>
            <a:r>
              <a:rPr kumimoji="0" lang="de-DE" sz="1400" b="1" i="0" u="none" strike="noStrike" kern="1200" cap="none" spc="0" normalizeH="0" baseline="0" noProof="0" dirty="0">
                <a:ln>
                  <a:noFill/>
                </a:ln>
                <a:solidFill>
                  <a:srgbClr val="F8B44F"/>
                </a:solidFill>
                <a:effectLst/>
                <a:uLnTx/>
                <a:uFillTx/>
                <a:latin typeface="Calibri" panose="020F0502020204030204"/>
                <a:ea typeface="+mn-ea"/>
                <a:cs typeface="+mn-cs"/>
              </a:rPr>
              <a:t>(45 min)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Pfeil nach unten 1">
            <a:extLst>
              <a:ext uri="{FF2B5EF4-FFF2-40B4-BE49-F238E27FC236}">
                <a16:creationId xmlns:a16="http://schemas.microsoft.com/office/drawing/2014/main" id="{62493ED0-9325-58DC-CCBE-67C6BC55003B}"/>
              </a:ext>
            </a:extLst>
          </p:cNvPr>
          <p:cNvSpPr/>
          <p:nvPr/>
        </p:nvSpPr>
        <p:spPr>
          <a:xfrm>
            <a:off x="9544913" y="1898560"/>
            <a:ext cx="245326" cy="1078815"/>
          </a:xfrm>
          <a:prstGeom prst="downArrow">
            <a:avLst/>
          </a:prstGeom>
          <a:solidFill>
            <a:srgbClr val="CAD3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Pfeil nach unten 3">
            <a:extLst>
              <a:ext uri="{FF2B5EF4-FFF2-40B4-BE49-F238E27FC236}">
                <a16:creationId xmlns:a16="http://schemas.microsoft.com/office/drawing/2014/main" id="{DE01686F-4100-10A4-5425-903D80D3E33A}"/>
              </a:ext>
            </a:extLst>
          </p:cNvPr>
          <p:cNvSpPr/>
          <p:nvPr/>
        </p:nvSpPr>
        <p:spPr>
          <a:xfrm>
            <a:off x="10927131" y="1895730"/>
            <a:ext cx="245327" cy="1070352"/>
          </a:xfrm>
          <a:prstGeom prst="downArrow">
            <a:avLst/>
          </a:prstGeom>
          <a:solidFill>
            <a:srgbClr val="CAD3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Pfeil nach unten 9">
            <a:extLst>
              <a:ext uri="{FF2B5EF4-FFF2-40B4-BE49-F238E27FC236}">
                <a16:creationId xmlns:a16="http://schemas.microsoft.com/office/drawing/2014/main" id="{9C065B6D-E301-0DE1-F1B2-F6034EECD195}"/>
              </a:ext>
            </a:extLst>
          </p:cNvPr>
          <p:cNvSpPr/>
          <p:nvPr/>
        </p:nvSpPr>
        <p:spPr>
          <a:xfrm>
            <a:off x="10247172" y="1887268"/>
            <a:ext cx="245327" cy="1078814"/>
          </a:xfrm>
          <a:prstGeom prst="downArrow">
            <a:avLst/>
          </a:prstGeom>
          <a:solidFill>
            <a:srgbClr val="CAD3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feld 11">
            <a:extLst>
              <a:ext uri="{FF2B5EF4-FFF2-40B4-BE49-F238E27FC236}">
                <a16:creationId xmlns:a16="http://schemas.microsoft.com/office/drawing/2014/main" id="{1AD56B42-D112-E35F-7850-50173FCE53D1}"/>
              </a:ext>
            </a:extLst>
          </p:cNvPr>
          <p:cNvSpPr txBox="1"/>
          <p:nvPr/>
        </p:nvSpPr>
        <p:spPr>
          <a:xfrm>
            <a:off x="9374458" y="3660145"/>
            <a:ext cx="2043858" cy="523220"/>
          </a:xfrm>
          <a:prstGeom prst="rect">
            <a:avLst/>
          </a:prstGeom>
          <a:solidFill>
            <a:srgbClr val="CAD3D9"/>
          </a:solidFill>
        </p:spPr>
        <p:txBody>
          <a:bodyPr wrap="square" rIns="36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Gemeinsame Einstieg</a:t>
            </a:r>
            <a:b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im Plenum</a:t>
            </a:r>
          </a:p>
        </p:txBody>
      </p:sp>
      <p:sp>
        <p:nvSpPr>
          <p:cNvPr id="13" name="Textfeld 12">
            <a:extLst>
              <a:ext uri="{FF2B5EF4-FFF2-40B4-BE49-F238E27FC236}">
                <a16:creationId xmlns:a16="http://schemas.microsoft.com/office/drawing/2014/main" id="{1F8EE837-B3AF-78A5-A2E0-2FBEEC700823}"/>
              </a:ext>
            </a:extLst>
          </p:cNvPr>
          <p:cNvSpPr txBox="1"/>
          <p:nvPr/>
        </p:nvSpPr>
        <p:spPr>
          <a:xfrm>
            <a:off x="9374457" y="4299829"/>
            <a:ext cx="2043859" cy="523220"/>
          </a:xfrm>
          <a:prstGeom prst="rect">
            <a:avLst/>
          </a:prstGeom>
          <a:solidFill>
            <a:srgbClr val="CAD3D9"/>
          </a:solidFill>
        </p:spPr>
        <p:txBody>
          <a:bodyPr wrap="square" rIns="36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prstClr val="black"/>
                </a:solidFill>
                <a:latin typeface="Calibri" panose="020F0502020204030204"/>
              </a:rPr>
              <a:t>Andenken in </a:t>
            </a:r>
            <a:br>
              <a:rPr lang="de-DE" sz="1400" dirty="0">
                <a:solidFill>
                  <a:prstClr val="black"/>
                </a:solidFill>
                <a:latin typeface="Calibri" panose="020F0502020204030204"/>
              </a:rPr>
            </a:br>
            <a:r>
              <a:rPr lang="de-DE" sz="1400" dirty="0">
                <a:solidFill>
                  <a:prstClr val="black"/>
                </a:solidFill>
                <a:latin typeface="Calibri" panose="020F0502020204030204"/>
              </a:rPr>
              <a:t>P</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artnerarbeit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Pfeil nach unten 13">
            <a:extLst>
              <a:ext uri="{FF2B5EF4-FFF2-40B4-BE49-F238E27FC236}">
                <a16:creationId xmlns:a16="http://schemas.microsoft.com/office/drawing/2014/main" id="{3B5E8750-2C9D-79F8-E04A-05A099030679}"/>
              </a:ext>
            </a:extLst>
          </p:cNvPr>
          <p:cNvSpPr/>
          <p:nvPr/>
        </p:nvSpPr>
        <p:spPr>
          <a:xfrm>
            <a:off x="11172459" y="3940828"/>
            <a:ext cx="245858" cy="642323"/>
          </a:xfrm>
          <a:prstGeom prst="downArrow">
            <a:avLst/>
          </a:prstGeom>
          <a:solidFill>
            <a:srgbClr val="F8B4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Pfeil nach unten 14">
            <a:extLst>
              <a:ext uri="{FF2B5EF4-FFF2-40B4-BE49-F238E27FC236}">
                <a16:creationId xmlns:a16="http://schemas.microsoft.com/office/drawing/2014/main" id="{05A7BBCE-D94C-69AB-F597-3C7160E1ADA8}"/>
              </a:ext>
            </a:extLst>
          </p:cNvPr>
          <p:cNvSpPr/>
          <p:nvPr/>
        </p:nvSpPr>
        <p:spPr>
          <a:xfrm rot="16200000">
            <a:off x="8864451" y="3574468"/>
            <a:ext cx="270316" cy="536396"/>
          </a:xfrm>
          <a:prstGeom prst="downArrow">
            <a:avLst/>
          </a:prstGeom>
          <a:solidFill>
            <a:srgbClr val="327A8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Pfeil nach unten 15">
            <a:extLst>
              <a:ext uri="{FF2B5EF4-FFF2-40B4-BE49-F238E27FC236}">
                <a16:creationId xmlns:a16="http://schemas.microsoft.com/office/drawing/2014/main" id="{BC9DCDDE-04DD-9C1F-9587-E9808BAF1902}"/>
              </a:ext>
            </a:extLst>
          </p:cNvPr>
          <p:cNvSpPr/>
          <p:nvPr/>
        </p:nvSpPr>
        <p:spPr>
          <a:xfrm rot="16200000" flipV="1">
            <a:off x="8767233" y="5055412"/>
            <a:ext cx="270314" cy="611192"/>
          </a:xfrm>
          <a:prstGeom prst="downArrow">
            <a:avLst/>
          </a:prstGeom>
          <a:solidFill>
            <a:srgbClr val="327A8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feld 16">
            <a:extLst>
              <a:ext uri="{FF2B5EF4-FFF2-40B4-BE49-F238E27FC236}">
                <a16:creationId xmlns:a16="http://schemas.microsoft.com/office/drawing/2014/main" id="{604EACCE-B402-69AC-3CE5-5040842C3A04}"/>
              </a:ext>
            </a:extLst>
          </p:cNvPr>
          <p:cNvSpPr txBox="1"/>
          <p:nvPr/>
        </p:nvSpPr>
        <p:spPr>
          <a:xfrm>
            <a:off x="9374457" y="5637499"/>
            <a:ext cx="2043859" cy="523220"/>
          </a:xfrm>
          <a:prstGeom prst="rect">
            <a:avLst/>
          </a:prstGeom>
          <a:solidFill>
            <a:srgbClr val="CAD3D9"/>
          </a:solidFill>
        </p:spPr>
        <p:txBody>
          <a:bodyPr wrap="square" rIns="36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Gemeinsames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Systema-tisieren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im Plenum</a:t>
            </a:r>
          </a:p>
        </p:txBody>
      </p:sp>
      <p:pic>
        <p:nvPicPr>
          <p:cNvPr id="20" name="Grafik 19">
            <a:extLst>
              <a:ext uri="{FF2B5EF4-FFF2-40B4-BE49-F238E27FC236}">
                <a16:creationId xmlns:a16="http://schemas.microsoft.com/office/drawing/2014/main" id="{445AF82B-C28A-7C8C-2941-58C58879D819}"/>
              </a:ext>
            </a:extLst>
          </p:cNvPr>
          <p:cNvPicPr>
            <a:picLocks noChangeAspect="1"/>
          </p:cNvPicPr>
          <p:nvPr/>
        </p:nvPicPr>
        <p:blipFill rotWithShape="1">
          <a:blip r:embed="rId2">
            <a:clrChange>
              <a:clrFrom>
                <a:srgbClr val="FEFFFF"/>
              </a:clrFrom>
              <a:clrTo>
                <a:srgbClr val="FEFFFF">
                  <a:alpha val="0"/>
                </a:srgbClr>
              </a:clrTo>
            </a:clrChange>
          </a:blip>
          <a:srcRect l="844" t="-4669" r="-7307" b="-3643"/>
          <a:stretch/>
        </p:blipFill>
        <p:spPr>
          <a:xfrm>
            <a:off x="8591821" y="1864577"/>
            <a:ext cx="1008535" cy="1008535"/>
          </a:xfrm>
          <a:prstGeom prst="flowChartConnector">
            <a:avLst/>
          </a:prstGeom>
          <a:noFill/>
        </p:spPr>
      </p:pic>
      <p:sp>
        <p:nvSpPr>
          <p:cNvPr id="21" name="Textfeld 20">
            <a:extLst>
              <a:ext uri="{FF2B5EF4-FFF2-40B4-BE49-F238E27FC236}">
                <a16:creationId xmlns:a16="http://schemas.microsoft.com/office/drawing/2014/main" id="{449C45A4-521A-3A57-9677-288F6AE67C36}"/>
              </a:ext>
            </a:extLst>
          </p:cNvPr>
          <p:cNvSpPr txBox="1"/>
          <p:nvPr/>
        </p:nvSpPr>
        <p:spPr>
          <a:xfrm>
            <a:off x="0" y="0"/>
            <a:ext cx="242408" cy="6858000"/>
          </a:xfrm>
          <a:prstGeom prst="rect">
            <a:avLst/>
          </a:prstGeom>
          <a:solidFill>
            <a:srgbClr val="327A86"/>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07A8A456-C2C8-8C77-7ABA-7304B79C5E0E}"/>
              </a:ext>
            </a:extLst>
          </p:cNvPr>
          <p:cNvSpPr txBox="1"/>
          <p:nvPr/>
        </p:nvSpPr>
        <p:spPr>
          <a:xfrm>
            <a:off x="9374457" y="4993890"/>
            <a:ext cx="2043859" cy="523220"/>
          </a:xfrm>
          <a:prstGeom prst="rect">
            <a:avLst/>
          </a:prstGeom>
          <a:solidFill>
            <a:srgbClr val="CAD3D9"/>
          </a:solidFill>
        </p:spPr>
        <p:txBody>
          <a:bodyPr wrap="square" rIns="36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Aktivierende Video-Bearbeitung</a:t>
            </a:r>
          </a:p>
        </p:txBody>
      </p:sp>
      <p:sp>
        <p:nvSpPr>
          <p:cNvPr id="19" name="Pfeil nach unten 18">
            <a:extLst>
              <a:ext uri="{FF2B5EF4-FFF2-40B4-BE49-F238E27FC236}">
                <a16:creationId xmlns:a16="http://schemas.microsoft.com/office/drawing/2014/main" id="{D4F8EDC8-5AC8-0802-A291-E2B323BDB7ED}"/>
              </a:ext>
            </a:extLst>
          </p:cNvPr>
          <p:cNvSpPr/>
          <p:nvPr/>
        </p:nvSpPr>
        <p:spPr>
          <a:xfrm>
            <a:off x="11172459" y="4679473"/>
            <a:ext cx="245858" cy="642323"/>
          </a:xfrm>
          <a:prstGeom prst="downArrow">
            <a:avLst/>
          </a:prstGeom>
          <a:solidFill>
            <a:srgbClr val="F8B4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Pfeil nach unten 21">
            <a:extLst>
              <a:ext uri="{FF2B5EF4-FFF2-40B4-BE49-F238E27FC236}">
                <a16:creationId xmlns:a16="http://schemas.microsoft.com/office/drawing/2014/main" id="{156BF302-6CCD-BDC4-1403-E59F7CC379B4}"/>
              </a:ext>
            </a:extLst>
          </p:cNvPr>
          <p:cNvSpPr/>
          <p:nvPr/>
        </p:nvSpPr>
        <p:spPr>
          <a:xfrm>
            <a:off x="11181834" y="5324102"/>
            <a:ext cx="245858" cy="642323"/>
          </a:xfrm>
          <a:prstGeom prst="downArrow">
            <a:avLst/>
          </a:prstGeom>
          <a:solidFill>
            <a:srgbClr val="F8B4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22980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1EE5F-BAAE-514B-DBBA-9273B1AC829B}"/>
            </a:ext>
          </a:extLst>
        </p:cNvPr>
        <p:cNvGrpSpPr/>
        <p:nvPr/>
      </p:nvGrpSpPr>
      <p:grpSpPr>
        <a:xfrm>
          <a:off x="0" y="0"/>
          <a:ext cx="0" cy="0"/>
          <a:chOff x="0" y="0"/>
          <a:chExt cx="0" cy="0"/>
        </a:xfrm>
      </p:grpSpPr>
      <p:sp>
        <p:nvSpPr>
          <p:cNvPr id="21" name="Abgerundetes Rechteck 6">
            <a:extLst>
              <a:ext uri="{FF2B5EF4-FFF2-40B4-BE49-F238E27FC236}">
                <a16:creationId xmlns:a16="http://schemas.microsoft.com/office/drawing/2014/main" id="{F940008B-F055-BD01-2C44-E1AA954E559C}"/>
              </a:ext>
            </a:extLst>
          </p:cNvPr>
          <p:cNvSpPr/>
          <p:nvPr/>
        </p:nvSpPr>
        <p:spPr>
          <a:xfrm>
            <a:off x="3742240" y="5846000"/>
            <a:ext cx="8237950" cy="8369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rPr>
              <a:t>Arbeitsauftrag:</a:t>
            </a:r>
          </a:p>
          <a:p>
            <a:r>
              <a:rPr lang="de-DE" dirty="0">
                <a:solidFill>
                  <a:schemeClr val="tx1"/>
                </a:solidFill>
              </a:rPr>
              <a:t>Nennt die passenden Aufgaben und zeigt sie im Punktefeld.</a:t>
            </a:r>
          </a:p>
          <a:p>
            <a:r>
              <a:rPr lang="de-DE" dirty="0">
                <a:solidFill>
                  <a:schemeClr val="tx1"/>
                </a:solidFill>
              </a:rPr>
              <a:t>Entdeckst du ein Muster? Zeige das Muster im Punktefeld und erkläre.</a:t>
            </a:r>
          </a:p>
        </p:txBody>
      </p:sp>
      <p:grpSp>
        <p:nvGrpSpPr>
          <p:cNvPr id="18" name="Gruppieren 17">
            <a:extLst>
              <a:ext uri="{FF2B5EF4-FFF2-40B4-BE49-F238E27FC236}">
                <a16:creationId xmlns:a16="http://schemas.microsoft.com/office/drawing/2014/main" id="{64C9AF32-FFD0-86AE-7584-290DE26A2869}"/>
              </a:ext>
            </a:extLst>
          </p:cNvPr>
          <p:cNvGrpSpPr/>
          <p:nvPr/>
        </p:nvGrpSpPr>
        <p:grpSpPr>
          <a:xfrm>
            <a:off x="306999" y="201111"/>
            <a:ext cx="576000" cy="576000"/>
            <a:chOff x="5565243" y="2908186"/>
            <a:chExt cx="864000" cy="864000"/>
          </a:xfrm>
        </p:grpSpPr>
        <p:pic>
          <p:nvPicPr>
            <p:cNvPr id="19" name="Grafik 18" descr="Fragezeichen mit einfarbiger Füllung">
              <a:extLst>
                <a:ext uri="{FF2B5EF4-FFF2-40B4-BE49-F238E27FC236}">
                  <a16:creationId xmlns:a16="http://schemas.microsoft.com/office/drawing/2014/main" id="{8A85C6CB-45F6-9FCC-A756-2AC4834B0B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9244" y="2962186"/>
              <a:ext cx="756000" cy="756000"/>
            </a:xfrm>
            <a:prstGeom prst="ellipse">
              <a:avLst/>
            </a:prstGeom>
          </p:spPr>
        </p:pic>
        <p:sp>
          <p:nvSpPr>
            <p:cNvPr id="20" name="Ellipse 19">
              <a:extLst>
                <a:ext uri="{FF2B5EF4-FFF2-40B4-BE49-F238E27FC236}">
                  <a16:creationId xmlns:a16="http://schemas.microsoft.com/office/drawing/2014/main" id="{56A20FBE-ECAF-EA6C-AA9A-E1ECF47969C2}"/>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6" name="Textfeld 5">
            <a:extLst>
              <a:ext uri="{FF2B5EF4-FFF2-40B4-BE49-F238E27FC236}">
                <a16:creationId xmlns:a16="http://schemas.microsoft.com/office/drawing/2014/main" id="{8CD35DF3-AE41-C590-FBCF-2A625615883B}"/>
              </a:ext>
            </a:extLst>
          </p:cNvPr>
          <p:cNvSpPr txBox="1"/>
          <p:nvPr/>
        </p:nvSpPr>
        <p:spPr>
          <a:xfrm>
            <a:off x="924849" y="140782"/>
            <a:ext cx="5536259" cy="646331"/>
          </a:xfrm>
          <a:prstGeom prst="rect">
            <a:avLst/>
          </a:prstGeom>
          <a:noFill/>
        </p:spPr>
        <p:txBody>
          <a:bodyPr wrap="none" rtlCol="0">
            <a:spAutoFit/>
          </a:bodyPr>
          <a:lstStyle/>
          <a:p>
            <a:r>
              <a:rPr lang="de-DE" sz="3600" b="1" dirty="0"/>
              <a:t>Wie groß sind die Gruppen?</a:t>
            </a:r>
          </a:p>
        </p:txBody>
      </p:sp>
      <p:grpSp>
        <p:nvGrpSpPr>
          <p:cNvPr id="12" name="Gruppieren 11">
            <a:extLst>
              <a:ext uri="{FF2B5EF4-FFF2-40B4-BE49-F238E27FC236}">
                <a16:creationId xmlns:a16="http://schemas.microsoft.com/office/drawing/2014/main" id="{01303E18-6016-0A86-34C0-125F131F749F}"/>
              </a:ext>
            </a:extLst>
          </p:cNvPr>
          <p:cNvGrpSpPr/>
          <p:nvPr/>
        </p:nvGrpSpPr>
        <p:grpSpPr>
          <a:xfrm>
            <a:off x="2806217" y="5883302"/>
            <a:ext cx="808054" cy="799613"/>
            <a:chOff x="3927518" y="3746985"/>
            <a:chExt cx="864000" cy="864000"/>
          </a:xfrm>
        </p:grpSpPr>
        <p:sp>
          <p:nvSpPr>
            <p:cNvPr id="13" name="Ellipse 32">
              <a:extLst>
                <a:ext uri="{FF2B5EF4-FFF2-40B4-BE49-F238E27FC236}">
                  <a16:creationId xmlns:a16="http://schemas.microsoft.com/office/drawing/2014/main" id="{95E11058-1BAE-43FE-BB3D-EC536214C857}"/>
                </a:ext>
              </a:extLst>
            </p:cNvPr>
            <p:cNvSpPr/>
            <p:nvPr/>
          </p:nvSpPr>
          <p:spPr>
            <a:xfrm>
              <a:off x="3927518" y="3746985"/>
              <a:ext cx="864000" cy="864000"/>
            </a:xfrm>
            <a:prstGeom prst="ellipse">
              <a:avLst/>
            </a:prstGeom>
            <a:solidFill>
              <a:schemeClr val="bg1"/>
            </a:solid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a:extLst>
                <a:ext uri="{FF2B5EF4-FFF2-40B4-BE49-F238E27FC236}">
                  <a16:creationId xmlns:a16="http://schemas.microsoft.com/office/drawing/2014/main" id="{40555C83-2B5E-2104-8C8E-7915C2C89DF6}"/>
                </a:ext>
              </a:extLst>
            </p:cNvPr>
            <p:cNvGrpSpPr/>
            <p:nvPr/>
          </p:nvGrpSpPr>
          <p:grpSpPr>
            <a:xfrm>
              <a:off x="4001708" y="3918893"/>
              <a:ext cx="715619" cy="445487"/>
              <a:chOff x="3896138" y="3820041"/>
              <a:chExt cx="1698143" cy="1170100"/>
            </a:xfrm>
          </p:grpSpPr>
          <p:sp>
            <p:nvSpPr>
              <p:cNvPr id="15" name="Sprechblase: oval 29">
                <a:extLst>
                  <a:ext uri="{FF2B5EF4-FFF2-40B4-BE49-F238E27FC236}">
                    <a16:creationId xmlns:a16="http://schemas.microsoft.com/office/drawing/2014/main" id="{DD7D6A2F-6359-ABD7-A23C-E4FD6D2BAFE6}"/>
                  </a:ext>
                </a:extLst>
              </p:cNvPr>
              <p:cNvSpPr/>
              <p:nvPr/>
            </p:nvSpPr>
            <p:spPr>
              <a:xfrm>
                <a:off x="3896138" y="3820041"/>
                <a:ext cx="924339" cy="655261"/>
              </a:xfrm>
              <a:prstGeom prst="wedgeEllipseCallout">
                <a:avLst>
                  <a:gd name="adj1" fmla="val -45734"/>
                  <a:gd name="adj2" fmla="val 90561"/>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Sprechblase: oval 30">
                <a:extLst>
                  <a:ext uri="{FF2B5EF4-FFF2-40B4-BE49-F238E27FC236}">
                    <a16:creationId xmlns:a16="http://schemas.microsoft.com/office/drawing/2014/main" id="{3DCF9F22-AC2B-671F-6EF1-A6E87462A7F4}"/>
                  </a:ext>
                </a:extLst>
              </p:cNvPr>
              <p:cNvSpPr/>
              <p:nvPr/>
            </p:nvSpPr>
            <p:spPr>
              <a:xfrm>
                <a:off x="4669942" y="4334880"/>
                <a:ext cx="924339" cy="655261"/>
              </a:xfrm>
              <a:prstGeom prst="wedgeEllipseCallout">
                <a:avLst>
                  <a:gd name="adj1" fmla="val 36524"/>
                  <a:gd name="adj2" fmla="val 67050"/>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4" name="Rechteck 3">
            <a:extLst>
              <a:ext uri="{FF2B5EF4-FFF2-40B4-BE49-F238E27FC236}">
                <a16:creationId xmlns:a16="http://schemas.microsoft.com/office/drawing/2014/main" id="{03AA186F-CF91-C44A-7EE2-5A945EBECF6C}"/>
              </a:ext>
            </a:extLst>
          </p:cNvPr>
          <p:cNvSpPr/>
          <p:nvPr/>
        </p:nvSpPr>
        <p:spPr>
          <a:xfrm>
            <a:off x="7840485"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B22CDF7C-D053-3F04-3EEE-EB85F4039632}"/>
              </a:ext>
            </a:extLst>
          </p:cNvPr>
          <p:cNvSpPr/>
          <p:nvPr/>
        </p:nvSpPr>
        <p:spPr>
          <a:xfrm>
            <a:off x="8191574"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B166DE7D-D538-082D-EB86-EA1907CEF6E0}"/>
              </a:ext>
            </a:extLst>
          </p:cNvPr>
          <p:cNvSpPr/>
          <p:nvPr/>
        </p:nvSpPr>
        <p:spPr>
          <a:xfrm>
            <a:off x="8546422" y="1056344"/>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nvGrpSpPr>
          <p:cNvPr id="11" name="Gruppieren 10">
            <a:extLst>
              <a:ext uri="{FF2B5EF4-FFF2-40B4-BE49-F238E27FC236}">
                <a16:creationId xmlns:a16="http://schemas.microsoft.com/office/drawing/2014/main" id="{9893C7F4-1F69-13C8-E0B8-F11E0F5E4B7F}"/>
              </a:ext>
            </a:extLst>
          </p:cNvPr>
          <p:cNvGrpSpPr/>
          <p:nvPr/>
        </p:nvGrpSpPr>
        <p:grpSpPr>
          <a:xfrm>
            <a:off x="7132323" y="1056344"/>
            <a:ext cx="1719025" cy="1741864"/>
            <a:chOff x="351032" y="2141225"/>
            <a:chExt cx="1719025" cy="1741864"/>
          </a:xfrm>
        </p:grpSpPr>
        <p:grpSp>
          <p:nvGrpSpPr>
            <p:cNvPr id="17" name="Gruppieren 16">
              <a:extLst>
                <a:ext uri="{FF2B5EF4-FFF2-40B4-BE49-F238E27FC236}">
                  <a16:creationId xmlns:a16="http://schemas.microsoft.com/office/drawing/2014/main" id="{49454914-1E2B-E312-3557-11CA0A9D3E13}"/>
                </a:ext>
              </a:extLst>
            </p:cNvPr>
            <p:cNvGrpSpPr/>
            <p:nvPr/>
          </p:nvGrpSpPr>
          <p:grpSpPr>
            <a:xfrm>
              <a:off x="351032" y="2141225"/>
              <a:ext cx="1719025" cy="306000"/>
              <a:chOff x="351062" y="2141225"/>
              <a:chExt cx="1719025" cy="306000"/>
            </a:xfrm>
          </p:grpSpPr>
          <p:sp>
            <p:nvSpPr>
              <p:cNvPr id="51" name="Rechteck 50">
                <a:extLst>
                  <a:ext uri="{FF2B5EF4-FFF2-40B4-BE49-F238E27FC236}">
                    <a16:creationId xmlns:a16="http://schemas.microsoft.com/office/drawing/2014/main" id="{CEB0E3A1-5B25-2D2B-C502-8E23E012D6B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2" name="Rechteck 51">
                <a:extLst>
                  <a:ext uri="{FF2B5EF4-FFF2-40B4-BE49-F238E27FC236}">
                    <a16:creationId xmlns:a16="http://schemas.microsoft.com/office/drawing/2014/main" id="{839A83A8-4666-7E7A-FD31-9695D2A6AEB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3" name="Rechteck 52">
                <a:extLst>
                  <a:ext uri="{FF2B5EF4-FFF2-40B4-BE49-F238E27FC236}">
                    <a16:creationId xmlns:a16="http://schemas.microsoft.com/office/drawing/2014/main" id="{177D41C1-4D63-76D8-DA19-E6234352EF0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4" name="Rechteck 53">
                <a:extLst>
                  <a:ext uri="{FF2B5EF4-FFF2-40B4-BE49-F238E27FC236}">
                    <a16:creationId xmlns:a16="http://schemas.microsoft.com/office/drawing/2014/main" id="{EFB8F4F2-FCE2-F248-B8A7-5AC33DC1F860}"/>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5" name="Rechteck 54">
                <a:extLst>
                  <a:ext uri="{FF2B5EF4-FFF2-40B4-BE49-F238E27FC236}">
                    <a16:creationId xmlns:a16="http://schemas.microsoft.com/office/drawing/2014/main" id="{4604DDE2-A9C0-DECA-11EA-4EA8619C08AB}"/>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3" name="Gruppieren 22">
              <a:extLst>
                <a:ext uri="{FF2B5EF4-FFF2-40B4-BE49-F238E27FC236}">
                  <a16:creationId xmlns:a16="http://schemas.microsoft.com/office/drawing/2014/main" id="{2932C302-B498-2DCC-8893-19903B24F7E8}"/>
                </a:ext>
              </a:extLst>
            </p:cNvPr>
            <p:cNvGrpSpPr/>
            <p:nvPr/>
          </p:nvGrpSpPr>
          <p:grpSpPr>
            <a:xfrm>
              <a:off x="351032" y="2500191"/>
              <a:ext cx="1719025" cy="306000"/>
              <a:chOff x="351062" y="2141225"/>
              <a:chExt cx="1719025" cy="306000"/>
            </a:xfrm>
          </p:grpSpPr>
          <p:sp>
            <p:nvSpPr>
              <p:cNvPr id="46" name="Rechteck 45">
                <a:extLst>
                  <a:ext uri="{FF2B5EF4-FFF2-40B4-BE49-F238E27FC236}">
                    <a16:creationId xmlns:a16="http://schemas.microsoft.com/office/drawing/2014/main" id="{CDE07CF1-D941-D52B-348D-BBEA3508C1CA}"/>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7" name="Rechteck 46">
                <a:extLst>
                  <a:ext uri="{FF2B5EF4-FFF2-40B4-BE49-F238E27FC236}">
                    <a16:creationId xmlns:a16="http://schemas.microsoft.com/office/drawing/2014/main" id="{678D9956-7D74-8A42-2F29-10DB95FBF6B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8" name="Rechteck 47">
                <a:extLst>
                  <a:ext uri="{FF2B5EF4-FFF2-40B4-BE49-F238E27FC236}">
                    <a16:creationId xmlns:a16="http://schemas.microsoft.com/office/drawing/2014/main" id="{1C2B051A-1752-527C-BA2A-F6EA804AAB14}"/>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9" name="Rechteck 48">
                <a:extLst>
                  <a:ext uri="{FF2B5EF4-FFF2-40B4-BE49-F238E27FC236}">
                    <a16:creationId xmlns:a16="http://schemas.microsoft.com/office/drawing/2014/main" id="{7BCC9EBB-BD89-26AC-BC47-7145686A8403}"/>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0" name="Rechteck 49">
                <a:extLst>
                  <a:ext uri="{FF2B5EF4-FFF2-40B4-BE49-F238E27FC236}">
                    <a16:creationId xmlns:a16="http://schemas.microsoft.com/office/drawing/2014/main" id="{151D0671-2513-88CE-010A-E149D97F5D2E}"/>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5" name="Gruppieren 24">
              <a:extLst>
                <a:ext uri="{FF2B5EF4-FFF2-40B4-BE49-F238E27FC236}">
                  <a16:creationId xmlns:a16="http://schemas.microsoft.com/office/drawing/2014/main" id="{1A508FBB-17C8-041C-7606-B98B4834A963}"/>
                </a:ext>
              </a:extLst>
            </p:cNvPr>
            <p:cNvGrpSpPr/>
            <p:nvPr/>
          </p:nvGrpSpPr>
          <p:grpSpPr>
            <a:xfrm>
              <a:off x="351032" y="2859157"/>
              <a:ext cx="1719025" cy="306000"/>
              <a:chOff x="351062" y="2141225"/>
              <a:chExt cx="1719025" cy="306000"/>
            </a:xfrm>
          </p:grpSpPr>
          <p:sp>
            <p:nvSpPr>
              <p:cNvPr id="41" name="Rechteck 40">
                <a:extLst>
                  <a:ext uri="{FF2B5EF4-FFF2-40B4-BE49-F238E27FC236}">
                    <a16:creationId xmlns:a16="http://schemas.microsoft.com/office/drawing/2014/main" id="{D99B60B9-9B2B-F29C-0106-21423D6D3BC8}"/>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2" name="Rechteck 41">
                <a:extLst>
                  <a:ext uri="{FF2B5EF4-FFF2-40B4-BE49-F238E27FC236}">
                    <a16:creationId xmlns:a16="http://schemas.microsoft.com/office/drawing/2014/main" id="{E1315B75-4BED-2A07-6657-B783385481DE}"/>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3" name="Rechteck 42">
                <a:extLst>
                  <a:ext uri="{FF2B5EF4-FFF2-40B4-BE49-F238E27FC236}">
                    <a16:creationId xmlns:a16="http://schemas.microsoft.com/office/drawing/2014/main" id="{898B1D6E-ACF2-1E0E-776F-8AA35116F4C2}"/>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4" name="Rechteck 43">
                <a:extLst>
                  <a:ext uri="{FF2B5EF4-FFF2-40B4-BE49-F238E27FC236}">
                    <a16:creationId xmlns:a16="http://schemas.microsoft.com/office/drawing/2014/main" id="{4498728B-B49D-E684-1A52-59B3022E776D}"/>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5" name="Rechteck 44">
                <a:extLst>
                  <a:ext uri="{FF2B5EF4-FFF2-40B4-BE49-F238E27FC236}">
                    <a16:creationId xmlns:a16="http://schemas.microsoft.com/office/drawing/2014/main" id="{A2AFAE31-68F1-9160-886D-E9B4362687F7}"/>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29" name="Gruppieren 28">
              <a:extLst>
                <a:ext uri="{FF2B5EF4-FFF2-40B4-BE49-F238E27FC236}">
                  <a16:creationId xmlns:a16="http://schemas.microsoft.com/office/drawing/2014/main" id="{F245D1CB-5A7E-0D3B-A333-7352E4B1C548}"/>
                </a:ext>
              </a:extLst>
            </p:cNvPr>
            <p:cNvGrpSpPr/>
            <p:nvPr/>
          </p:nvGrpSpPr>
          <p:grpSpPr>
            <a:xfrm>
              <a:off x="351032" y="3218123"/>
              <a:ext cx="1719025" cy="306000"/>
              <a:chOff x="351062" y="2141225"/>
              <a:chExt cx="1719025" cy="306000"/>
            </a:xfrm>
          </p:grpSpPr>
          <p:sp>
            <p:nvSpPr>
              <p:cNvPr id="36" name="Rechteck 35">
                <a:extLst>
                  <a:ext uri="{FF2B5EF4-FFF2-40B4-BE49-F238E27FC236}">
                    <a16:creationId xmlns:a16="http://schemas.microsoft.com/office/drawing/2014/main" id="{B42C966B-2C01-F9F9-038D-8BC5E13A4436}"/>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7" name="Rechteck 36">
                <a:extLst>
                  <a:ext uri="{FF2B5EF4-FFF2-40B4-BE49-F238E27FC236}">
                    <a16:creationId xmlns:a16="http://schemas.microsoft.com/office/drawing/2014/main" id="{3731C94F-47B2-78E0-F649-F9515F8F5C37}"/>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8" name="Rechteck 37">
                <a:extLst>
                  <a:ext uri="{FF2B5EF4-FFF2-40B4-BE49-F238E27FC236}">
                    <a16:creationId xmlns:a16="http://schemas.microsoft.com/office/drawing/2014/main" id="{00B33907-918B-F3AF-3C94-FD1ABA426DD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9" name="Rechteck 38">
                <a:extLst>
                  <a:ext uri="{FF2B5EF4-FFF2-40B4-BE49-F238E27FC236}">
                    <a16:creationId xmlns:a16="http://schemas.microsoft.com/office/drawing/2014/main" id="{DB04C3C8-F681-D713-41A6-F9BDEB92CDA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0" name="Rechteck 39">
                <a:extLst>
                  <a:ext uri="{FF2B5EF4-FFF2-40B4-BE49-F238E27FC236}">
                    <a16:creationId xmlns:a16="http://schemas.microsoft.com/office/drawing/2014/main" id="{4AFB7D33-6BAB-5AAD-6D58-C0006F9580D4}"/>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30" name="Gruppieren 29">
              <a:extLst>
                <a:ext uri="{FF2B5EF4-FFF2-40B4-BE49-F238E27FC236}">
                  <a16:creationId xmlns:a16="http://schemas.microsoft.com/office/drawing/2014/main" id="{2162B752-4430-0586-4E1D-2243A233221E}"/>
                </a:ext>
              </a:extLst>
            </p:cNvPr>
            <p:cNvGrpSpPr/>
            <p:nvPr/>
          </p:nvGrpSpPr>
          <p:grpSpPr>
            <a:xfrm>
              <a:off x="351032" y="3577089"/>
              <a:ext cx="1719025" cy="306000"/>
              <a:chOff x="351062" y="2141225"/>
              <a:chExt cx="1719025" cy="306000"/>
            </a:xfrm>
          </p:grpSpPr>
          <p:sp>
            <p:nvSpPr>
              <p:cNvPr id="31" name="Rechteck 30">
                <a:extLst>
                  <a:ext uri="{FF2B5EF4-FFF2-40B4-BE49-F238E27FC236}">
                    <a16:creationId xmlns:a16="http://schemas.microsoft.com/office/drawing/2014/main" id="{B483B388-794C-8E70-854D-3287C9CD224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2" name="Rechteck 31">
                <a:extLst>
                  <a:ext uri="{FF2B5EF4-FFF2-40B4-BE49-F238E27FC236}">
                    <a16:creationId xmlns:a16="http://schemas.microsoft.com/office/drawing/2014/main" id="{62CF4EEC-970E-8C1C-5B5A-E7C4FB50970D}"/>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3" name="Rechteck 32">
                <a:extLst>
                  <a:ext uri="{FF2B5EF4-FFF2-40B4-BE49-F238E27FC236}">
                    <a16:creationId xmlns:a16="http://schemas.microsoft.com/office/drawing/2014/main" id="{4C631CE6-B4DC-B035-3218-37DFF053B7A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4" name="Rechteck 33">
                <a:extLst>
                  <a:ext uri="{FF2B5EF4-FFF2-40B4-BE49-F238E27FC236}">
                    <a16:creationId xmlns:a16="http://schemas.microsoft.com/office/drawing/2014/main" id="{302C39D8-DA9E-565F-C7A6-46C86266FB04}"/>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5" name="Rechteck 34">
                <a:extLst>
                  <a:ext uri="{FF2B5EF4-FFF2-40B4-BE49-F238E27FC236}">
                    <a16:creationId xmlns:a16="http://schemas.microsoft.com/office/drawing/2014/main" id="{6A3C099B-D5FD-C311-1C2A-BB82E7DAF847}"/>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56" name="Gruppieren 55">
            <a:extLst>
              <a:ext uri="{FF2B5EF4-FFF2-40B4-BE49-F238E27FC236}">
                <a16:creationId xmlns:a16="http://schemas.microsoft.com/office/drawing/2014/main" id="{52EEE91C-CADA-2D65-FAE0-4969F2EE27C9}"/>
              </a:ext>
            </a:extLst>
          </p:cNvPr>
          <p:cNvGrpSpPr/>
          <p:nvPr/>
        </p:nvGrpSpPr>
        <p:grpSpPr>
          <a:xfrm>
            <a:off x="8998148" y="1056344"/>
            <a:ext cx="1719025" cy="1741864"/>
            <a:chOff x="351032" y="2141225"/>
            <a:chExt cx="1719025" cy="1741864"/>
          </a:xfrm>
        </p:grpSpPr>
        <p:grpSp>
          <p:nvGrpSpPr>
            <p:cNvPr id="57" name="Gruppieren 56">
              <a:extLst>
                <a:ext uri="{FF2B5EF4-FFF2-40B4-BE49-F238E27FC236}">
                  <a16:creationId xmlns:a16="http://schemas.microsoft.com/office/drawing/2014/main" id="{590D4154-C5B4-84F4-E421-B88E4801AE69}"/>
                </a:ext>
              </a:extLst>
            </p:cNvPr>
            <p:cNvGrpSpPr/>
            <p:nvPr/>
          </p:nvGrpSpPr>
          <p:grpSpPr>
            <a:xfrm>
              <a:off x="351032" y="2141225"/>
              <a:ext cx="1719025" cy="306000"/>
              <a:chOff x="351062" y="2141225"/>
              <a:chExt cx="1719025" cy="306000"/>
            </a:xfrm>
          </p:grpSpPr>
          <p:sp>
            <p:nvSpPr>
              <p:cNvPr id="83" name="Rechteck 82">
                <a:extLst>
                  <a:ext uri="{FF2B5EF4-FFF2-40B4-BE49-F238E27FC236}">
                    <a16:creationId xmlns:a16="http://schemas.microsoft.com/office/drawing/2014/main" id="{FC42DAC1-96F3-9753-B33B-4264E1BBE5A6}"/>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4" name="Rechteck 83">
                <a:extLst>
                  <a:ext uri="{FF2B5EF4-FFF2-40B4-BE49-F238E27FC236}">
                    <a16:creationId xmlns:a16="http://schemas.microsoft.com/office/drawing/2014/main" id="{6B691117-55AB-82CC-01DA-5414523D9D81}"/>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5" name="Rechteck 84">
                <a:extLst>
                  <a:ext uri="{FF2B5EF4-FFF2-40B4-BE49-F238E27FC236}">
                    <a16:creationId xmlns:a16="http://schemas.microsoft.com/office/drawing/2014/main" id="{3A13582B-1AAF-9461-0675-36B9064A838F}"/>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6" name="Rechteck 85">
                <a:extLst>
                  <a:ext uri="{FF2B5EF4-FFF2-40B4-BE49-F238E27FC236}">
                    <a16:creationId xmlns:a16="http://schemas.microsoft.com/office/drawing/2014/main" id="{83658D42-E4E4-E26B-9DF9-EA0145A47880}"/>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7" name="Rechteck 86">
                <a:extLst>
                  <a:ext uri="{FF2B5EF4-FFF2-40B4-BE49-F238E27FC236}">
                    <a16:creationId xmlns:a16="http://schemas.microsoft.com/office/drawing/2014/main" id="{DC5B2422-F6D9-70A9-29E7-1DE9AAE44D91}"/>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58" name="Gruppieren 57">
              <a:extLst>
                <a:ext uri="{FF2B5EF4-FFF2-40B4-BE49-F238E27FC236}">
                  <a16:creationId xmlns:a16="http://schemas.microsoft.com/office/drawing/2014/main" id="{F47F107C-1AEF-300C-3AF6-6A88D7D51530}"/>
                </a:ext>
              </a:extLst>
            </p:cNvPr>
            <p:cNvGrpSpPr/>
            <p:nvPr/>
          </p:nvGrpSpPr>
          <p:grpSpPr>
            <a:xfrm>
              <a:off x="351032" y="2500191"/>
              <a:ext cx="1719025" cy="306000"/>
              <a:chOff x="351062" y="2141225"/>
              <a:chExt cx="1719025" cy="306000"/>
            </a:xfrm>
          </p:grpSpPr>
          <p:sp>
            <p:nvSpPr>
              <p:cNvPr id="77" name="Rechteck 76">
                <a:extLst>
                  <a:ext uri="{FF2B5EF4-FFF2-40B4-BE49-F238E27FC236}">
                    <a16:creationId xmlns:a16="http://schemas.microsoft.com/office/drawing/2014/main" id="{2F7F9BAB-783C-7843-3753-AC8D3180A511}"/>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8" name="Rechteck 77">
                <a:extLst>
                  <a:ext uri="{FF2B5EF4-FFF2-40B4-BE49-F238E27FC236}">
                    <a16:creationId xmlns:a16="http://schemas.microsoft.com/office/drawing/2014/main" id="{3ABB21DA-40E0-7496-FA44-1F0DF09152F2}"/>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9" name="Rechteck 78">
                <a:extLst>
                  <a:ext uri="{FF2B5EF4-FFF2-40B4-BE49-F238E27FC236}">
                    <a16:creationId xmlns:a16="http://schemas.microsoft.com/office/drawing/2014/main" id="{DF4EFC3A-1D4C-40CA-2549-152736DD6A8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1" name="Rechteck 80">
                <a:extLst>
                  <a:ext uri="{FF2B5EF4-FFF2-40B4-BE49-F238E27FC236}">
                    <a16:creationId xmlns:a16="http://schemas.microsoft.com/office/drawing/2014/main" id="{4CB2B763-23CC-1AF9-1EB8-34E8565BFE81}"/>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2" name="Rechteck 81">
                <a:extLst>
                  <a:ext uri="{FF2B5EF4-FFF2-40B4-BE49-F238E27FC236}">
                    <a16:creationId xmlns:a16="http://schemas.microsoft.com/office/drawing/2014/main" id="{E100B8AD-3200-9F34-E1AE-74E43DA8AE32}"/>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59" name="Gruppieren 58">
              <a:extLst>
                <a:ext uri="{FF2B5EF4-FFF2-40B4-BE49-F238E27FC236}">
                  <a16:creationId xmlns:a16="http://schemas.microsoft.com/office/drawing/2014/main" id="{60F39B74-A19E-6DD3-9878-E78665319538}"/>
                </a:ext>
              </a:extLst>
            </p:cNvPr>
            <p:cNvGrpSpPr/>
            <p:nvPr/>
          </p:nvGrpSpPr>
          <p:grpSpPr>
            <a:xfrm>
              <a:off x="351032" y="2859157"/>
              <a:ext cx="1719025" cy="306000"/>
              <a:chOff x="351062" y="2141225"/>
              <a:chExt cx="1719025" cy="306000"/>
            </a:xfrm>
          </p:grpSpPr>
          <p:sp>
            <p:nvSpPr>
              <p:cNvPr id="72" name="Rechteck 71">
                <a:extLst>
                  <a:ext uri="{FF2B5EF4-FFF2-40B4-BE49-F238E27FC236}">
                    <a16:creationId xmlns:a16="http://schemas.microsoft.com/office/drawing/2014/main" id="{E11343E3-FD9F-5B0F-C82E-225D156046C4}"/>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3" name="Rechteck 72">
                <a:extLst>
                  <a:ext uri="{FF2B5EF4-FFF2-40B4-BE49-F238E27FC236}">
                    <a16:creationId xmlns:a16="http://schemas.microsoft.com/office/drawing/2014/main" id="{46AB5A4B-190F-D63A-6D85-FFB293FD640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4" name="Rechteck 73">
                <a:extLst>
                  <a:ext uri="{FF2B5EF4-FFF2-40B4-BE49-F238E27FC236}">
                    <a16:creationId xmlns:a16="http://schemas.microsoft.com/office/drawing/2014/main" id="{DD24BDC0-9648-8EE7-9995-A3611B9E5A6C}"/>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5" name="Rechteck 74">
                <a:extLst>
                  <a:ext uri="{FF2B5EF4-FFF2-40B4-BE49-F238E27FC236}">
                    <a16:creationId xmlns:a16="http://schemas.microsoft.com/office/drawing/2014/main" id="{9F7B908C-F590-1948-DE33-14A98B007C37}"/>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6" name="Rechteck 75">
                <a:extLst>
                  <a:ext uri="{FF2B5EF4-FFF2-40B4-BE49-F238E27FC236}">
                    <a16:creationId xmlns:a16="http://schemas.microsoft.com/office/drawing/2014/main" id="{B8847740-BF05-B7E6-3D39-889FF3F7C88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60" name="Gruppieren 59">
              <a:extLst>
                <a:ext uri="{FF2B5EF4-FFF2-40B4-BE49-F238E27FC236}">
                  <a16:creationId xmlns:a16="http://schemas.microsoft.com/office/drawing/2014/main" id="{0BEDC8D1-A9DB-2EBE-9921-D1E15F01E4A7}"/>
                </a:ext>
              </a:extLst>
            </p:cNvPr>
            <p:cNvGrpSpPr/>
            <p:nvPr/>
          </p:nvGrpSpPr>
          <p:grpSpPr>
            <a:xfrm>
              <a:off x="351032" y="3218123"/>
              <a:ext cx="1719025" cy="306000"/>
              <a:chOff x="351062" y="2141225"/>
              <a:chExt cx="1719025" cy="306000"/>
            </a:xfrm>
          </p:grpSpPr>
          <p:sp>
            <p:nvSpPr>
              <p:cNvPr id="67" name="Rechteck 66">
                <a:extLst>
                  <a:ext uri="{FF2B5EF4-FFF2-40B4-BE49-F238E27FC236}">
                    <a16:creationId xmlns:a16="http://schemas.microsoft.com/office/drawing/2014/main" id="{1113D5B9-7904-2F16-5FBC-E806CFCF5B4A}"/>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8" name="Rechteck 67">
                <a:extLst>
                  <a:ext uri="{FF2B5EF4-FFF2-40B4-BE49-F238E27FC236}">
                    <a16:creationId xmlns:a16="http://schemas.microsoft.com/office/drawing/2014/main" id="{2E539FF7-308A-6EDF-C4E0-0F95FDC4A848}"/>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9" name="Rechteck 68">
                <a:extLst>
                  <a:ext uri="{FF2B5EF4-FFF2-40B4-BE49-F238E27FC236}">
                    <a16:creationId xmlns:a16="http://schemas.microsoft.com/office/drawing/2014/main" id="{F89E4EF0-65DE-F635-D110-B5E77DAF17F6}"/>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0" name="Rechteck 69">
                <a:extLst>
                  <a:ext uri="{FF2B5EF4-FFF2-40B4-BE49-F238E27FC236}">
                    <a16:creationId xmlns:a16="http://schemas.microsoft.com/office/drawing/2014/main" id="{3FD1172A-CCC0-9277-AE5C-07320C448682}"/>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71" name="Rechteck 70">
                <a:extLst>
                  <a:ext uri="{FF2B5EF4-FFF2-40B4-BE49-F238E27FC236}">
                    <a16:creationId xmlns:a16="http://schemas.microsoft.com/office/drawing/2014/main" id="{4A83E1B5-EC4A-5942-044A-9BE941A8341C}"/>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61" name="Gruppieren 60">
              <a:extLst>
                <a:ext uri="{FF2B5EF4-FFF2-40B4-BE49-F238E27FC236}">
                  <a16:creationId xmlns:a16="http://schemas.microsoft.com/office/drawing/2014/main" id="{3A3A5D7B-4A44-D724-1E8F-94DDF0A31BB2}"/>
                </a:ext>
              </a:extLst>
            </p:cNvPr>
            <p:cNvGrpSpPr/>
            <p:nvPr/>
          </p:nvGrpSpPr>
          <p:grpSpPr>
            <a:xfrm>
              <a:off x="351032" y="3577089"/>
              <a:ext cx="1719025" cy="306000"/>
              <a:chOff x="351062" y="2141225"/>
              <a:chExt cx="1719025" cy="306000"/>
            </a:xfrm>
          </p:grpSpPr>
          <p:sp>
            <p:nvSpPr>
              <p:cNvPr id="62" name="Rechteck 61">
                <a:extLst>
                  <a:ext uri="{FF2B5EF4-FFF2-40B4-BE49-F238E27FC236}">
                    <a16:creationId xmlns:a16="http://schemas.microsoft.com/office/drawing/2014/main" id="{179A3CD9-B2C7-0B13-9586-B2E559E1937E}"/>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3" name="Rechteck 62">
                <a:extLst>
                  <a:ext uri="{FF2B5EF4-FFF2-40B4-BE49-F238E27FC236}">
                    <a16:creationId xmlns:a16="http://schemas.microsoft.com/office/drawing/2014/main" id="{9D5A83D3-C4C0-16CF-80B4-1938F7231EE1}"/>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4" name="Rechteck 63">
                <a:extLst>
                  <a:ext uri="{FF2B5EF4-FFF2-40B4-BE49-F238E27FC236}">
                    <a16:creationId xmlns:a16="http://schemas.microsoft.com/office/drawing/2014/main" id="{914F64CC-35F4-F6BB-43D2-2658F1210CA5}"/>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5" name="Rechteck 64">
                <a:extLst>
                  <a:ext uri="{FF2B5EF4-FFF2-40B4-BE49-F238E27FC236}">
                    <a16:creationId xmlns:a16="http://schemas.microsoft.com/office/drawing/2014/main" id="{3A2457E5-7ACD-04C2-A09C-D4F90CFC377D}"/>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66" name="Rechteck 65">
                <a:extLst>
                  <a:ext uri="{FF2B5EF4-FFF2-40B4-BE49-F238E27FC236}">
                    <a16:creationId xmlns:a16="http://schemas.microsoft.com/office/drawing/2014/main" id="{3FD4116C-A398-92EE-32C3-E9FAF28603FD}"/>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88" name="Gruppieren 87">
            <a:extLst>
              <a:ext uri="{FF2B5EF4-FFF2-40B4-BE49-F238E27FC236}">
                <a16:creationId xmlns:a16="http://schemas.microsoft.com/office/drawing/2014/main" id="{862CCCAA-CF7D-27C6-8511-A9A1379A154E}"/>
              </a:ext>
            </a:extLst>
          </p:cNvPr>
          <p:cNvGrpSpPr/>
          <p:nvPr/>
        </p:nvGrpSpPr>
        <p:grpSpPr>
          <a:xfrm>
            <a:off x="7142094" y="2966929"/>
            <a:ext cx="1719025" cy="1741864"/>
            <a:chOff x="351032" y="2141225"/>
            <a:chExt cx="1719025" cy="1741864"/>
          </a:xfrm>
        </p:grpSpPr>
        <p:grpSp>
          <p:nvGrpSpPr>
            <p:cNvPr id="89" name="Gruppieren 88">
              <a:extLst>
                <a:ext uri="{FF2B5EF4-FFF2-40B4-BE49-F238E27FC236}">
                  <a16:creationId xmlns:a16="http://schemas.microsoft.com/office/drawing/2014/main" id="{8840AA72-6963-EA32-6888-541A50251831}"/>
                </a:ext>
              </a:extLst>
            </p:cNvPr>
            <p:cNvGrpSpPr/>
            <p:nvPr/>
          </p:nvGrpSpPr>
          <p:grpSpPr>
            <a:xfrm>
              <a:off x="351032" y="2141225"/>
              <a:ext cx="1719025" cy="306000"/>
              <a:chOff x="351062" y="2141225"/>
              <a:chExt cx="1719025" cy="306000"/>
            </a:xfrm>
          </p:grpSpPr>
          <p:sp>
            <p:nvSpPr>
              <p:cNvPr id="114" name="Rechteck 113">
                <a:extLst>
                  <a:ext uri="{FF2B5EF4-FFF2-40B4-BE49-F238E27FC236}">
                    <a16:creationId xmlns:a16="http://schemas.microsoft.com/office/drawing/2014/main" id="{4FBDA7C0-A462-CD10-0241-7D086F461652}"/>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5" name="Rechteck 114">
                <a:extLst>
                  <a:ext uri="{FF2B5EF4-FFF2-40B4-BE49-F238E27FC236}">
                    <a16:creationId xmlns:a16="http://schemas.microsoft.com/office/drawing/2014/main" id="{F566ECEF-FF88-6A8D-4F89-5F0563F47A40}"/>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6" name="Rechteck 115">
                <a:extLst>
                  <a:ext uri="{FF2B5EF4-FFF2-40B4-BE49-F238E27FC236}">
                    <a16:creationId xmlns:a16="http://schemas.microsoft.com/office/drawing/2014/main" id="{F38D408F-74FB-FA0F-5437-05ADAF51A22E}"/>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7" name="Rechteck 116">
                <a:extLst>
                  <a:ext uri="{FF2B5EF4-FFF2-40B4-BE49-F238E27FC236}">
                    <a16:creationId xmlns:a16="http://schemas.microsoft.com/office/drawing/2014/main" id="{68F2AB25-2995-0E7D-6C93-4E171D8CE18A}"/>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8" name="Rechteck 117">
                <a:extLst>
                  <a:ext uri="{FF2B5EF4-FFF2-40B4-BE49-F238E27FC236}">
                    <a16:creationId xmlns:a16="http://schemas.microsoft.com/office/drawing/2014/main" id="{2DB188D7-656B-0629-644E-CEAB5DB9C7F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0" name="Gruppieren 89">
              <a:extLst>
                <a:ext uri="{FF2B5EF4-FFF2-40B4-BE49-F238E27FC236}">
                  <a16:creationId xmlns:a16="http://schemas.microsoft.com/office/drawing/2014/main" id="{4579A9B7-2939-CD08-DE68-949C419EBF49}"/>
                </a:ext>
              </a:extLst>
            </p:cNvPr>
            <p:cNvGrpSpPr/>
            <p:nvPr/>
          </p:nvGrpSpPr>
          <p:grpSpPr>
            <a:xfrm>
              <a:off x="351032" y="2500191"/>
              <a:ext cx="1719025" cy="306000"/>
              <a:chOff x="351062" y="2141225"/>
              <a:chExt cx="1719025" cy="306000"/>
            </a:xfrm>
          </p:grpSpPr>
          <p:sp>
            <p:nvSpPr>
              <p:cNvPr id="109" name="Rechteck 108">
                <a:extLst>
                  <a:ext uri="{FF2B5EF4-FFF2-40B4-BE49-F238E27FC236}">
                    <a16:creationId xmlns:a16="http://schemas.microsoft.com/office/drawing/2014/main" id="{476BBF78-9AE3-9A86-953B-1C14C8980F67}"/>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0" name="Rechteck 109">
                <a:extLst>
                  <a:ext uri="{FF2B5EF4-FFF2-40B4-BE49-F238E27FC236}">
                    <a16:creationId xmlns:a16="http://schemas.microsoft.com/office/drawing/2014/main" id="{1A0CF534-5738-02FA-0C7D-79D6C3DEBCF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1" name="Rechteck 110">
                <a:extLst>
                  <a:ext uri="{FF2B5EF4-FFF2-40B4-BE49-F238E27FC236}">
                    <a16:creationId xmlns:a16="http://schemas.microsoft.com/office/drawing/2014/main" id="{09109E0C-2FBF-081C-7EEE-03D7CE94A700}"/>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2" name="Rechteck 111">
                <a:extLst>
                  <a:ext uri="{FF2B5EF4-FFF2-40B4-BE49-F238E27FC236}">
                    <a16:creationId xmlns:a16="http://schemas.microsoft.com/office/drawing/2014/main" id="{381E4AE5-E812-C03F-A5B2-E7AC9D856D2F}"/>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3" name="Rechteck 112">
                <a:extLst>
                  <a:ext uri="{FF2B5EF4-FFF2-40B4-BE49-F238E27FC236}">
                    <a16:creationId xmlns:a16="http://schemas.microsoft.com/office/drawing/2014/main" id="{EBDCE0F2-A147-2799-0DA1-0E11F97BD142}"/>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1" name="Gruppieren 90">
              <a:extLst>
                <a:ext uri="{FF2B5EF4-FFF2-40B4-BE49-F238E27FC236}">
                  <a16:creationId xmlns:a16="http://schemas.microsoft.com/office/drawing/2014/main" id="{ED6AAD01-6E8B-EB48-16D1-8E229240F0CC}"/>
                </a:ext>
              </a:extLst>
            </p:cNvPr>
            <p:cNvGrpSpPr/>
            <p:nvPr/>
          </p:nvGrpSpPr>
          <p:grpSpPr>
            <a:xfrm>
              <a:off x="351032" y="2859157"/>
              <a:ext cx="1719025" cy="306000"/>
              <a:chOff x="351062" y="2141225"/>
              <a:chExt cx="1719025" cy="306000"/>
            </a:xfrm>
          </p:grpSpPr>
          <p:sp>
            <p:nvSpPr>
              <p:cNvPr id="104" name="Rechteck 103">
                <a:extLst>
                  <a:ext uri="{FF2B5EF4-FFF2-40B4-BE49-F238E27FC236}">
                    <a16:creationId xmlns:a16="http://schemas.microsoft.com/office/drawing/2014/main" id="{AD7FE9E8-0B30-307E-E9D1-5F9AAC417BAE}"/>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5" name="Rechteck 104">
                <a:extLst>
                  <a:ext uri="{FF2B5EF4-FFF2-40B4-BE49-F238E27FC236}">
                    <a16:creationId xmlns:a16="http://schemas.microsoft.com/office/drawing/2014/main" id="{F3F70E04-8BD3-21B3-EE82-E3607D18D636}"/>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6" name="Rechteck 105">
                <a:extLst>
                  <a:ext uri="{FF2B5EF4-FFF2-40B4-BE49-F238E27FC236}">
                    <a16:creationId xmlns:a16="http://schemas.microsoft.com/office/drawing/2014/main" id="{F33F5C73-833B-281F-D5B9-5078E039F14B}"/>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7" name="Rechteck 106">
                <a:extLst>
                  <a:ext uri="{FF2B5EF4-FFF2-40B4-BE49-F238E27FC236}">
                    <a16:creationId xmlns:a16="http://schemas.microsoft.com/office/drawing/2014/main" id="{AC87243B-7F03-161B-6851-6DCDB5670B14}"/>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8" name="Rechteck 107">
                <a:extLst>
                  <a:ext uri="{FF2B5EF4-FFF2-40B4-BE49-F238E27FC236}">
                    <a16:creationId xmlns:a16="http://schemas.microsoft.com/office/drawing/2014/main" id="{DC9ED650-C896-11A4-B457-C42F482343D4}"/>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2" name="Gruppieren 91">
              <a:extLst>
                <a:ext uri="{FF2B5EF4-FFF2-40B4-BE49-F238E27FC236}">
                  <a16:creationId xmlns:a16="http://schemas.microsoft.com/office/drawing/2014/main" id="{B7E8B762-8B7B-76BA-28F1-6D7F6EEDCA0C}"/>
                </a:ext>
              </a:extLst>
            </p:cNvPr>
            <p:cNvGrpSpPr/>
            <p:nvPr/>
          </p:nvGrpSpPr>
          <p:grpSpPr>
            <a:xfrm>
              <a:off x="351032" y="3218123"/>
              <a:ext cx="1719025" cy="306000"/>
              <a:chOff x="351062" y="2141225"/>
              <a:chExt cx="1719025" cy="306000"/>
            </a:xfrm>
          </p:grpSpPr>
          <p:sp>
            <p:nvSpPr>
              <p:cNvPr id="99" name="Rechteck 98">
                <a:extLst>
                  <a:ext uri="{FF2B5EF4-FFF2-40B4-BE49-F238E27FC236}">
                    <a16:creationId xmlns:a16="http://schemas.microsoft.com/office/drawing/2014/main" id="{DD97035C-2359-AD36-6613-029E56DBAC81}"/>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0" name="Rechteck 99">
                <a:extLst>
                  <a:ext uri="{FF2B5EF4-FFF2-40B4-BE49-F238E27FC236}">
                    <a16:creationId xmlns:a16="http://schemas.microsoft.com/office/drawing/2014/main" id="{9EB69A35-81AE-0BE3-C1B1-025C7D867EF9}"/>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1" name="Rechteck 100">
                <a:extLst>
                  <a:ext uri="{FF2B5EF4-FFF2-40B4-BE49-F238E27FC236}">
                    <a16:creationId xmlns:a16="http://schemas.microsoft.com/office/drawing/2014/main" id="{FFFD4DDB-373E-1092-620C-3D02183004E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2" name="Rechteck 101">
                <a:extLst>
                  <a:ext uri="{FF2B5EF4-FFF2-40B4-BE49-F238E27FC236}">
                    <a16:creationId xmlns:a16="http://schemas.microsoft.com/office/drawing/2014/main" id="{3EE28622-F1F3-F9D2-7A00-D691C575DAE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3" name="Rechteck 102">
                <a:extLst>
                  <a:ext uri="{FF2B5EF4-FFF2-40B4-BE49-F238E27FC236}">
                    <a16:creationId xmlns:a16="http://schemas.microsoft.com/office/drawing/2014/main" id="{4C0C9365-008A-D16C-976F-68029B3A3E6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93" name="Gruppieren 92">
              <a:extLst>
                <a:ext uri="{FF2B5EF4-FFF2-40B4-BE49-F238E27FC236}">
                  <a16:creationId xmlns:a16="http://schemas.microsoft.com/office/drawing/2014/main" id="{E70A275C-889F-87B2-7571-1C2ED9E5B38C}"/>
                </a:ext>
              </a:extLst>
            </p:cNvPr>
            <p:cNvGrpSpPr/>
            <p:nvPr/>
          </p:nvGrpSpPr>
          <p:grpSpPr>
            <a:xfrm>
              <a:off x="351032" y="3577089"/>
              <a:ext cx="1719025" cy="306000"/>
              <a:chOff x="351062" y="2141225"/>
              <a:chExt cx="1719025" cy="306000"/>
            </a:xfrm>
          </p:grpSpPr>
          <p:sp>
            <p:nvSpPr>
              <p:cNvPr id="94" name="Rechteck 93">
                <a:extLst>
                  <a:ext uri="{FF2B5EF4-FFF2-40B4-BE49-F238E27FC236}">
                    <a16:creationId xmlns:a16="http://schemas.microsoft.com/office/drawing/2014/main" id="{D8DDA304-668B-6221-BB10-F4546FEBBDD3}"/>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5" name="Rechteck 94">
                <a:extLst>
                  <a:ext uri="{FF2B5EF4-FFF2-40B4-BE49-F238E27FC236}">
                    <a16:creationId xmlns:a16="http://schemas.microsoft.com/office/drawing/2014/main" id="{2F15C2CF-717C-2F47-C9DD-E204894C2B6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6" name="Rechteck 95">
                <a:extLst>
                  <a:ext uri="{FF2B5EF4-FFF2-40B4-BE49-F238E27FC236}">
                    <a16:creationId xmlns:a16="http://schemas.microsoft.com/office/drawing/2014/main" id="{C2E6D379-8813-FAB7-3061-5ACCDB635A4C}"/>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7" name="Rechteck 96">
                <a:extLst>
                  <a:ext uri="{FF2B5EF4-FFF2-40B4-BE49-F238E27FC236}">
                    <a16:creationId xmlns:a16="http://schemas.microsoft.com/office/drawing/2014/main" id="{D42A85CE-B430-4222-1B7C-E07A19EF284B}"/>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8" name="Rechteck 97">
                <a:extLst>
                  <a:ext uri="{FF2B5EF4-FFF2-40B4-BE49-F238E27FC236}">
                    <a16:creationId xmlns:a16="http://schemas.microsoft.com/office/drawing/2014/main" id="{294F8508-4598-6E7B-6297-5DEF52063EF9}"/>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grpSp>
        <p:nvGrpSpPr>
          <p:cNvPr id="119" name="Gruppieren 118">
            <a:extLst>
              <a:ext uri="{FF2B5EF4-FFF2-40B4-BE49-F238E27FC236}">
                <a16:creationId xmlns:a16="http://schemas.microsoft.com/office/drawing/2014/main" id="{EB2EEB42-A930-2231-52C7-F35C8EBBA1EF}"/>
              </a:ext>
            </a:extLst>
          </p:cNvPr>
          <p:cNvGrpSpPr/>
          <p:nvPr/>
        </p:nvGrpSpPr>
        <p:grpSpPr>
          <a:xfrm>
            <a:off x="9007919" y="2966929"/>
            <a:ext cx="1719025" cy="1741864"/>
            <a:chOff x="351032" y="2141225"/>
            <a:chExt cx="1719025" cy="1741864"/>
          </a:xfrm>
        </p:grpSpPr>
        <p:grpSp>
          <p:nvGrpSpPr>
            <p:cNvPr id="120" name="Gruppieren 119">
              <a:extLst>
                <a:ext uri="{FF2B5EF4-FFF2-40B4-BE49-F238E27FC236}">
                  <a16:creationId xmlns:a16="http://schemas.microsoft.com/office/drawing/2014/main" id="{D62090D0-761C-9FE4-4BF7-6C79DFB555AC}"/>
                </a:ext>
              </a:extLst>
            </p:cNvPr>
            <p:cNvGrpSpPr/>
            <p:nvPr/>
          </p:nvGrpSpPr>
          <p:grpSpPr>
            <a:xfrm>
              <a:off x="351032" y="2141225"/>
              <a:ext cx="1719025" cy="306000"/>
              <a:chOff x="351062" y="2141225"/>
              <a:chExt cx="1719025" cy="306000"/>
            </a:xfrm>
          </p:grpSpPr>
          <p:sp>
            <p:nvSpPr>
              <p:cNvPr id="145" name="Rechteck 144">
                <a:extLst>
                  <a:ext uri="{FF2B5EF4-FFF2-40B4-BE49-F238E27FC236}">
                    <a16:creationId xmlns:a16="http://schemas.microsoft.com/office/drawing/2014/main" id="{3CEEE551-C147-92E6-4240-3048A28BBE84}"/>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6" name="Rechteck 145">
                <a:extLst>
                  <a:ext uri="{FF2B5EF4-FFF2-40B4-BE49-F238E27FC236}">
                    <a16:creationId xmlns:a16="http://schemas.microsoft.com/office/drawing/2014/main" id="{96DD54DD-9625-6D73-2D69-587FBC8F41A3}"/>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7" name="Rechteck 146">
                <a:extLst>
                  <a:ext uri="{FF2B5EF4-FFF2-40B4-BE49-F238E27FC236}">
                    <a16:creationId xmlns:a16="http://schemas.microsoft.com/office/drawing/2014/main" id="{688E3F6B-12EE-9771-AF92-950DCA267B4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8" name="Rechteck 147">
                <a:extLst>
                  <a:ext uri="{FF2B5EF4-FFF2-40B4-BE49-F238E27FC236}">
                    <a16:creationId xmlns:a16="http://schemas.microsoft.com/office/drawing/2014/main" id="{733481B5-C8A1-77EC-916A-C8F89B796C9E}"/>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9" name="Rechteck 148">
                <a:extLst>
                  <a:ext uri="{FF2B5EF4-FFF2-40B4-BE49-F238E27FC236}">
                    <a16:creationId xmlns:a16="http://schemas.microsoft.com/office/drawing/2014/main" id="{078C59A1-920C-DB3E-2F2E-21B1FD6B462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1" name="Gruppieren 120">
              <a:extLst>
                <a:ext uri="{FF2B5EF4-FFF2-40B4-BE49-F238E27FC236}">
                  <a16:creationId xmlns:a16="http://schemas.microsoft.com/office/drawing/2014/main" id="{CCAA2FB9-BA88-84EE-F17A-F089511FA15F}"/>
                </a:ext>
              </a:extLst>
            </p:cNvPr>
            <p:cNvGrpSpPr/>
            <p:nvPr/>
          </p:nvGrpSpPr>
          <p:grpSpPr>
            <a:xfrm>
              <a:off x="351032" y="2500191"/>
              <a:ext cx="1719025" cy="306000"/>
              <a:chOff x="351062" y="2141225"/>
              <a:chExt cx="1719025" cy="306000"/>
            </a:xfrm>
          </p:grpSpPr>
          <p:sp>
            <p:nvSpPr>
              <p:cNvPr id="140" name="Rechteck 139">
                <a:extLst>
                  <a:ext uri="{FF2B5EF4-FFF2-40B4-BE49-F238E27FC236}">
                    <a16:creationId xmlns:a16="http://schemas.microsoft.com/office/drawing/2014/main" id="{8610FA79-064D-8C8D-BD99-0AD370DE969C}"/>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1" name="Rechteck 140">
                <a:extLst>
                  <a:ext uri="{FF2B5EF4-FFF2-40B4-BE49-F238E27FC236}">
                    <a16:creationId xmlns:a16="http://schemas.microsoft.com/office/drawing/2014/main" id="{EDDFD301-B929-B7E9-758A-CC08687F5206}"/>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2" name="Rechteck 141">
                <a:extLst>
                  <a:ext uri="{FF2B5EF4-FFF2-40B4-BE49-F238E27FC236}">
                    <a16:creationId xmlns:a16="http://schemas.microsoft.com/office/drawing/2014/main" id="{FAA4AA5E-851F-E5B3-49C8-F82886C3A4A3}"/>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3" name="Rechteck 142">
                <a:extLst>
                  <a:ext uri="{FF2B5EF4-FFF2-40B4-BE49-F238E27FC236}">
                    <a16:creationId xmlns:a16="http://schemas.microsoft.com/office/drawing/2014/main" id="{2E8297CD-5B4D-8896-E622-BEA708E0A9E1}"/>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4" name="Rechteck 143">
                <a:extLst>
                  <a:ext uri="{FF2B5EF4-FFF2-40B4-BE49-F238E27FC236}">
                    <a16:creationId xmlns:a16="http://schemas.microsoft.com/office/drawing/2014/main" id="{D0DAA4F5-F580-9E1D-BBC8-055BD44D42C5}"/>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2" name="Gruppieren 121">
              <a:extLst>
                <a:ext uri="{FF2B5EF4-FFF2-40B4-BE49-F238E27FC236}">
                  <a16:creationId xmlns:a16="http://schemas.microsoft.com/office/drawing/2014/main" id="{8432AC50-84DA-67D4-3CC7-700A3431E4C7}"/>
                </a:ext>
              </a:extLst>
            </p:cNvPr>
            <p:cNvGrpSpPr/>
            <p:nvPr/>
          </p:nvGrpSpPr>
          <p:grpSpPr>
            <a:xfrm>
              <a:off x="351032" y="2859157"/>
              <a:ext cx="1719025" cy="306000"/>
              <a:chOff x="351062" y="2141225"/>
              <a:chExt cx="1719025" cy="306000"/>
            </a:xfrm>
          </p:grpSpPr>
          <p:sp>
            <p:nvSpPr>
              <p:cNvPr id="135" name="Rechteck 134">
                <a:extLst>
                  <a:ext uri="{FF2B5EF4-FFF2-40B4-BE49-F238E27FC236}">
                    <a16:creationId xmlns:a16="http://schemas.microsoft.com/office/drawing/2014/main" id="{7DAED1A9-3739-4F59-A5B3-FF9A15060789}"/>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6" name="Rechteck 135">
                <a:extLst>
                  <a:ext uri="{FF2B5EF4-FFF2-40B4-BE49-F238E27FC236}">
                    <a16:creationId xmlns:a16="http://schemas.microsoft.com/office/drawing/2014/main" id="{6B8099B4-366F-FB6F-95CE-BA268CEF9962}"/>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7" name="Rechteck 136">
                <a:extLst>
                  <a:ext uri="{FF2B5EF4-FFF2-40B4-BE49-F238E27FC236}">
                    <a16:creationId xmlns:a16="http://schemas.microsoft.com/office/drawing/2014/main" id="{1BFEC1B1-526B-F864-F9EC-DE7972F12FCA}"/>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8" name="Rechteck 137">
                <a:extLst>
                  <a:ext uri="{FF2B5EF4-FFF2-40B4-BE49-F238E27FC236}">
                    <a16:creationId xmlns:a16="http://schemas.microsoft.com/office/drawing/2014/main" id="{A944BDE5-67FB-F2BE-6597-3F1F57050FD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9" name="Rechteck 138">
                <a:extLst>
                  <a:ext uri="{FF2B5EF4-FFF2-40B4-BE49-F238E27FC236}">
                    <a16:creationId xmlns:a16="http://schemas.microsoft.com/office/drawing/2014/main" id="{5901F2BB-BD46-360F-1348-070E7B4D03A8}"/>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3" name="Gruppieren 122">
              <a:extLst>
                <a:ext uri="{FF2B5EF4-FFF2-40B4-BE49-F238E27FC236}">
                  <a16:creationId xmlns:a16="http://schemas.microsoft.com/office/drawing/2014/main" id="{1C92637C-1D50-1376-99DB-89C0E136574B}"/>
                </a:ext>
              </a:extLst>
            </p:cNvPr>
            <p:cNvGrpSpPr/>
            <p:nvPr/>
          </p:nvGrpSpPr>
          <p:grpSpPr>
            <a:xfrm>
              <a:off x="351032" y="3218123"/>
              <a:ext cx="1719025" cy="306000"/>
              <a:chOff x="351062" y="2141225"/>
              <a:chExt cx="1719025" cy="306000"/>
            </a:xfrm>
          </p:grpSpPr>
          <p:sp>
            <p:nvSpPr>
              <p:cNvPr id="130" name="Rechteck 129">
                <a:extLst>
                  <a:ext uri="{FF2B5EF4-FFF2-40B4-BE49-F238E27FC236}">
                    <a16:creationId xmlns:a16="http://schemas.microsoft.com/office/drawing/2014/main" id="{7DAC0ECB-2F1C-617B-3CD7-C8DAE95DFDFD}"/>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1" name="Rechteck 130">
                <a:extLst>
                  <a:ext uri="{FF2B5EF4-FFF2-40B4-BE49-F238E27FC236}">
                    <a16:creationId xmlns:a16="http://schemas.microsoft.com/office/drawing/2014/main" id="{B7F1F0F4-C3A5-EEE8-BCAA-5F29F789B2EF}"/>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2" name="Rechteck 131">
                <a:extLst>
                  <a:ext uri="{FF2B5EF4-FFF2-40B4-BE49-F238E27FC236}">
                    <a16:creationId xmlns:a16="http://schemas.microsoft.com/office/drawing/2014/main" id="{337AB79A-297A-AA40-9030-A670B16CE889}"/>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3" name="Rechteck 132">
                <a:extLst>
                  <a:ext uri="{FF2B5EF4-FFF2-40B4-BE49-F238E27FC236}">
                    <a16:creationId xmlns:a16="http://schemas.microsoft.com/office/drawing/2014/main" id="{63F2A248-7B7B-1052-D7A1-A5EC4B75A876}"/>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4" name="Rechteck 133">
                <a:extLst>
                  <a:ext uri="{FF2B5EF4-FFF2-40B4-BE49-F238E27FC236}">
                    <a16:creationId xmlns:a16="http://schemas.microsoft.com/office/drawing/2014/main" id="{996ADB1D-8C33-4878-C7D8-5F80D87F40E3}"/>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nvGrpSpPr>
            <p:cNvPr id="124" name="Gruppieren 123">
              <a:extLst>
                <a:ext uri="{FF2B5EF4-FFF2-40B4-BE49-F238E27FC236}">
                  <a16:creationId xmlns:a16="http://schemas.microsoft.com/office/drawing/2014/main" id="{F76F3665-C8FA-3E5C-6C3C-2F6C0CF05463}"/>
                </a:ext>
              </a:extLst>
            </p:cNvPr>
            <p:cNvGrpSpPr/>
            <p:nvPr/>
          </p:nvGrpSpPr>
          <p:grpSpPr>
            <a:xfrm>
              <a:off x="351032" y="3577089"/>
              <a:ext cx="1719025" cy="306000"/>
              <a:chOff x="351062" y="2141225"/>
              <a:chExt cx="1719025" cy="306000"/>
            </a:xfrm>
          </p:grpSpPr>
          <p:sp>
            <p:nvSpPr>
              <p:cNvPr id="125" name="Rechteck 124">
                <a:extLst>
                  <a:ext uri="{FF2B5EF4-FFF2-40B4-BE49-F238E27FC236}">
                    <a16:creationId xmlns:a16="http://schemas.microsoft.com/office/drawing/2014/main" id="{1E14C7C5-DAA1-5438-5274-0CD49B8C9472}"/>
                  </a:ext>
                </a:extLst>
              </p:cNvPr>
              <p:cNvSpPr/>
              <p:nvPr/>
            </p:nvSpPr>
            <p:spPr>
              <a:xfrm>
                <a:off x="351062"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6" name="Rechteck 125">
                <a:extLst>
                  <a:ext uri="{FF2B5EF4-FFF2-40B4-BE49-F238E27FC236}">
                    <a16:creationId xmlns:a16="http://schemas.microsoft.com/office/drawing/2014/main" id="{293D621C-E90C-F2FA-5699-508D4EEC5750}"/>
                  </a:ext>
                </a:extLst>
              </p:cNvPr>
              <p:cNvSpPr/>
              <p:nvPr/>
            </p:nvSpPr>
            <p:spPr>
              <a:xfrm>
                <a:off x="70512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7" name="Rechteck 126">
                <a:extLst>
                  <a:ext uri="{FF2B5EF4-FFF2-40B4-BE49-F238E27FC236}">
                    <a16:creationId xmlns:a16="http://schemas.microsoft.com/office/drawing/2014/main" id="{230850DA-6E0C-C236-1F17-06E6542FCA88}"/>
                  </a:ext>
                </a:extLst>
              </p:cNvPr>
              <p:cNvSpPr/>
              <p:nvPr/>
            </p:nvSpPr>
            <p:spPr>
              <a:xfrm>
                <a:off x="1059966"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8" name="Rechteck 127">
                <a:extLst>
                  <a:ext uri="{FF2B5EF4-FFF2-40B4-BE49-F238E27FC236}">
                    <a16:creationId xmlns:a16="http://schemas.microsoft.com/office/drawing/2014/main" id="{323A4E8E-2887-672B-C1BD-36EDD95E1162}"/>
                  </a:ext>
                </a:extLst>
              </p:cNvPr>
              <p:cNvSpPr/>
              <p:nvPr/>
            </p:nvSpPr>
            <p:spPr>
              <a:xfrm>
                <a:off x="1411055"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9" name="Rechteck 128">
                <a:extLst>
                  <a:ext uri="{FF2B5EF4-FFF2-40B4-BE49-F238E27FC236}">
                    <a16:creationId xmlns:a16="http://schemas.microsoft.com/office/drawing/2014/main" id="{4A3AD65F-5C6E-BD89-B613-7EDA67F63D8A}"/>
                  </a:ext>
                </a:extLst>
              </p:cNvPr>
              <p:cNvSpPr/>
              <p:nvPr/>
            </p:nvSpPr>
            <p:spPr>
              <a:xfrm>
                <a:off x="1765903" y="2141225"/>
                <a:ext cx="304184" cy="306000"/>
              </a:xfrm>
              <a:prstGeom prst="rect">
                <a:avLst/>
              </a:prstGeom>
              <a:solidFill>
                <a:schemeClr val="bg1">
                  <a:lumMod val="65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grpSp>
      <p:sp>
        <p:nvSpPr>
          <p:cNvPr id="150" name="Abgerundete rechteckige Legende 149">
            <a:extLst>
              <a:ext uri="{FF2B5EF4-FFF2-40B4-BE49-F238E27FC236}">
                <a16:creationId xmlns:a16="http://schemas.microsoft.com/office/drawing/2014/main" id="{ECA0A3F9-7515-E969-FA3D-58F3A1004B2D}"/>
              </a:ext>
            </a:extLst>
          </p:cNvPr>
          <p:cNvSpPr/>
          <p:nvPr/>
        </p:nvSpPr>
        <p:spPr>
          <a:xfrm>
            <a:off x="1829675" y="1098327"/>
            <a:ext cx="4772603" cy="576001"/>
          </a:xfrm>
          <a:prstGeom prst="wedgeRoundRectCallout">
            <a:avLst>
              <a:gd name="adj1" fmla="val -59273"/>
              <a:gd name="adj2" fmla="val 102239"/>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40 in 5 Gruppen. Wie groß sind die Gruppen?</a:t>
            </a:r>
          </a:p>
        </p:txBody>
      </p:sp>
      <p:sp>
        <p:nvSpPr>
          <p:cNvPr id="151" name="Abgerundete rechteckige Legende 150">
            <a:extLst>
              <a:ext uri="{FF2B5EF4-FFF2-40B4-BE49-F238E27FC236}">
                <a16:creationId xmlns:a16="http://schemas.microsoft.com/office/drawing/2014/main" id="{154E7ADB-7849-E599-3B96-581161B650E2}"/>
              </a:ext>
            </a:extLst>
          </p:cNvPr>
          <p:cNvSpPr/>
          <p:nvPr/>
        </p:nvSpPr>
        <p:spPr>
          <a:xfrm>
            <a:off x="1833123" y="2013924"/>
            <a:ext cx="4769155" cy="576001"/>
          </a:xfrm>
          <a:prstGeom prst="wedgeRoundRectCallout">
            <a:avLst>
              <a:gd name="adj1" fmla="val -58085"/>
              <a:gd name="adj2" fmla="val 97452"/>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40 in 10 Gruppen. Wie groß sind die Gruppen?</a:t>
            </a:r>
          </a:p>
        </p:txBody>
      </p:sp>
      <p:sp>
        <p:nvSpPr>
          <p:cNvPr id="152" name="Abgerundete rechteckige Legende 151">
            <a:extLst>
              <a:ext uri="{FF2B5EF4-FFF2-40B4-BE49-F238E27FC236}">
                <a16:creationId xmlns:a16="http://schemas.microsoft.com/office/drawing/2014/main" id="{41DB62B6-F742-4AC8-4184-22010915E83E}"/>
              </a:ext>
            </a:extLst>
          </p:cNvPr>
          <p:cNvSpPr/>
          <p:nvPr/>
        </p:nvSpPr>
        <p:spPr>
          <a:xfrm>
            <a:off x="1829675" y="2948003"/>
            <a:ext cx="4769155" cy="576001"/>
          </a:xfrm>
          <a:prstGeom prst="wedgeRoundRectCallout">
            <a:avLst>
              <a:gd name="adj1" fmla="val -56588"/>
              <a:gd name="adj2" fmla="val 103811"/>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20 in 10 Gruppen. Wie groß sind die Gruppen?</a:t>
            </a:r>
          </a:p>
        </p:txBody>
      </p:sp>
      <p:sp>
        <p:nvSpPr>
          <p:cNvPr id="153" name="Abgerundete rechteckige Legende 152">
            <a:extLst>
              <a:ext uri="{FF2B5EF4-FFF2-40B4-BE49-F238E27FC236}">
                <a16:creationId xmlns:a16="http://schemas.microsoft.com/office/drawing/2014/main" id="{D70A0063-2043-D0EB-B7B3-1E38E715DE12}"/>
              </a:ext>
            </a:extLst>
          </p:cNvPr>
          <p:cNvSpPr/>
          <p:nvPr/>
        </p:nvSpPr>
        <p:spPr>
          <a:xfrm>
            <a:off x="1829675" y="3861169"/>
            <a:ext cx="4769155" cy="576001"/>
          </a:xfrm>
          <a:prstGeom prst="wedgeRoundRectCallout">
            <a:avLst>
              <a:gd name="adj1" fmla="val -51916"/>
              <a:gd name="adj2" fmla="val 99688"/>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20 in 5 Gruppen. Wie groß sind die Gruppen?</a:t>
            </a:r>
          </a:p>
        </p:txBody>
      </p:sp>
      <p:pic>
        <p:nvPicPr>
          <p:cNvPr id="5" name="Grafik 4" descr="Ein Bild, das Clipart, Animierter Cartoon, Darstellung, Animation enthält.&#10;&#10;Automatisch generierte Beschreibung">
            <a:extLst>
              <a:ext uri="{FF2B5EF4-FFF2-40B4-BE49-F238E27FC236}">
                <a16:creationId xmlns:a16="http://schemas.microsoft.com/office/drawing/2014/main" id="{3AA976E5-6713-D22F-30AD-2D29197D3528}"/>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backgroundRemoval t="3844" b="100000" l="0" r="100000">
                        <a14:foregroundMark x1="26184" y1="13341" x2="52994" y2="9271"/>
                        <a14:foregroundMark x1="52994" y1="9271" x2="39857" y2="6897"/>
                        <a14:foregroundMark x1="10903" y1="76427" x2="3753" y2="99943"/>
                        <a14:foregroundMark x1="24129" y1="74336" x2="80965" y2="76767"/>
                        <a14:foregroundMark x1="91063" y1="80724" x2="94727" y2="94064"/>
                        <a14:foregroundMark x1="94638" y1="94064" x2="86059" y2="99943"/>
                        <a14:foregroundMark x1="23771" y1="77558" x2="67650" y2="84737"/>
                        <a14:foregroundMark x1="67650" y1="84737" x2="37712" y2="89938"/>
                        <a14:foregroundMark x1="37712" y1="89938" x2="70420" y2="94178"/>
                        <a14:foregroundMark x1="70420" y1="94178" x2="66041" y2="80780"/>
                        <a14:foregroundMark x1="66041" y1="80780" x2="26810" y2="84907"/>
                        <a14:foregroundMark x1="25916" y1="74166" x2="36550" y2="74505"/>
                        <a14:foregroundMark x1="92761" y1="97287" x2="90527" y2="99943"/>
                        <a14:foregroundMark x1="94370" y1="94460" x2="94817" y2="99943"/>
                        <a14:foregroundMark x1="28865" y1="74731" x2="39589" y2="74901"/>
                        <a14:foregroundMark x1="68722" y1="73940" x2="42002" y2="76314"/>
                        <a14:foregroundMark x1="42002" y1="76314" x2="30027" y2="74166"/>
                        <a14:foregroundMark x1="29133" y1="73940" x2="31814" y2="73940"/>
                        <a14:foregroundMark x1="4111" y1="98078" x2="3932" y2="97287"/>
                        <a14:foregroundMark x1="4736" y1="90503" x2="3843" y2="94856"/>
                        <a14:foregroundMark x1="44951" y1="4070" x2="54155" y2="3901"/>
                        <a14:foregroundMark x1="40752" y1="37632" x2="43992" y2="37632"/>
                        <a14:foregroundMark x1="57994" y1="37765" x2="56531" y2="37765"/>
                        <a14:foregroundMark x1="40439" y1="37434" x2="61964" y2="39087"/>
                        <a14:foregroundMark x1="61964" y1="39087" x2="43887" y2="37698"/>
                        <a14:foregroundMark x1="43887" y1="37698" x2="42529" y2="38161"/>
                        <a14:backgroundMark x1="1162" y1="91068" x2="2324" y2="91181"/>
                        <a14:backgroundMark x1="2413" y1="94743" x2="2324" y2="95591"/>
                        <a14:backgroundMark x1="2681" y1="90334" x2="1430" y2="98813"/>
                      </a14:backgroundRemoval>
                    </a14:imgEffect>
                  </a14:imgLayer>
                </a14:imgProps>
              </a:ext>
              <a:ext uri="{28A0092B-C50C-407E-A947-70E740481C1C}">
                <a14:useLocalDpi xmlns:a14="http://schemas.microsoft.com/office/drawing/2010/main"/>
              </a:ext>
            </a:extLst>
          </a:blip>
          <a:srcRect/>
          <a:stretch/>
        </p:blipFill>
        <p:spPr>
          <a:xfrm>
            <a:off x="211810" y="4347336"/>
            <a:ext cx="1594150" cy="2520398"/>
          </a:xfrm>
          <a:prstGeom prst="rect">
            <a:avLst/>
          </a:prstGeom>
        </p:spPr>
      </p:pic>
      <p:sp>
        <p:nvSpPr>
          <p:cNvPr id="7" name="Textfeld 6">
            <a:extLst>
              <a:ext uri="{FF2B5EF4-FFF2-40B4-BE49-F238E27FC236}">
                <a16:creationId xmlns:a16="http://schemas.microsoft.com/office/drawing/2014/main" id="{2EC7BAD4-8F6A-95AE-A3B8-6A573DDBA826}"/>
              </a:ext>
            </a:extLst>
          </p:cNvPr>
          <p:cNvSpPr txBox="1"/>
          <p:nvPr/>
        </p:nvSpPr>
        <p:spPr>
          <a:xfrm>
            <a:off x="714662" y="6495565"/>
            <a:ext cx="1015250" cy="400110"/>
          </a:xfrm>
          <a:prstGeom prst="rect">
            <a:avLst/>
          </a:prstGeom>
          <a:noFill/>
        </p:spPr>
        <p:txBody>
          <a:bodyPr wrap="square" rtlCol="0">
            <a:spAutoFit/>
          </a:bodyPr>
          <a:lstStyle/>
          <a:p>
            <a:r>
              <a:rPr lang="de-DE" b="1" dirty="0">
                <a:solidFill>
                  <a:schemeClr val="bg1"/>
                </a:solidFill>
              </a:rPr>
              <a:t>Tara</a:t>
            </a:r>
            <a:r>
              <a:rPr lang="de-DE" sz="2000" b="1" dirty="0">
                <a:solidFill>
                  <a:schemeClr val="bg1"/>
                </a:solidFill>
              </a:rPr>
              <a:t> </a:t>
            </a:r>
          </a:p>
        </p:txBody>
      </p:sp>
    </p:spTree>
    <p:extLst>
      <p:ext uri="{BB962C8B-B14F-4D97-AF65-F5344CB8AC3E}">
        <p14:creationId xmlns:p14="http://schemas.microsoft.com/office/powerpoint/2010/main" val="17589409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2F48A-6469-1AD3-412A-E4308A510A6F}"/>
            </a:ext>
          </a:extLst>
        </p:cNvPr>
        <p:cNvGrpSpPr/>
        <p:nvPr/>
      </p:nvGrpSpPr>
      <p:grpSpPr>
        <a:xfrm>
          <a:off x="0" y="0"/>
          <a:ext cx="0" cy="0"/>
          <a:chOff x="0" y="0"/>
          <a:chExt cx="0" cy="0"/>
        </a:xfrm>
      </p:grpSpPr>
      <p:sp>
        <p:nvSpPr>
          <p:cNvPr id="5" name="Textfeld 4">
            <a:extLst>
              <a:ext uri="{FF2B5EF4-FFF2-40B4-BE49-F238E27FC236}">
                <a16:creationId xmlns:a16="http://schemas.microsoft.com/office/drawing/2014/main" id="{18364455-0951-937E-0AC2-768EDF6ACD81}"/>
              </a:ext>
            </a:extLst>
          </p:cNvPr>
          <p:cNvSpPr txBox="1"/>
          <p:nvPr/>
        </p:nvSpPr>
        <p:spPr>
          <a:xfrm>
            <a:off x="5996317" y="669126"/>
            <a:ext cx="5989026" cy="953453"/>
          </a:xfrm>
          <a:prstGeom prst="roundRect">
            <a:avLst/>
          </a:prstGeom>
          <a:solidFill>
            <a:srgbClr val="C8D2D8"/>
          </a:solidFill>
        </p:spPr>
        <p:txBody>
          <a:bodyPr wrap="square" rtlCol="0">
            <a:spAutoFit/>
          </a:bodyPr>
          <a:lstStyle/>
          <a:p>
            <a:r>
              <a:rPr lang="de-DE" sz="2000" b="1" dirty="0"/>
              <a:t>Du kannst dir Situationen zu Divisionsaufgaben vorstellen und umgekehrt. </a:t>
            </a:r>
          </a:p>
          <a:p>
            <a:endParaRPr lang="de-DE" sz="1000" b="1" dirty="0"/>
          </a:p>
        </p:txBody>
      </p:sp>
      <p:grpSp>
        <p:nvGrpSpPr>
          <p:cNvPr id="16" name="Gruppieren 15">
            <a:extLst>
              <a:ext uri="{FF2B5EF4-FFF2-40B4-BE49-F238E27FC236}">
                <a16:creationId xmlns:a16="http://schemas.microsoft.com/office/drawing/2014/main" id="{0B0C631C-7B99-6AC0-7E16-46019B502BB9}"/>
              </a:ext>
            </a:extLst>
          </p:cNvPr>
          <p:cNvGrpSpPr/>
          <p:nvPr/>
        </p:nvGrpSpPr>
        <p:grpSpPr>
          <a:xfrm>
            <a:off x="4980845" y="714456"/>
            <a:ext cx="864083" cy="862791"/>
            <a:chOff x="7532914" y="2184281"/>
            <a:chExt cx="864000" cy="864000"/>
          </a:xfrm>
        </p:grpSpPr>
        <p:pic>
          <p:nvPicPr>
            <p:cNvPr id="17" name="Grafik 16" descr="Rennflagge mit einfarbiger Füllung">
              <a:extLst>
                <a:ext uri="{FF2B5EF4-FFF2-40B4-BE49-F238E27FC236}">
                  <a16:creationId xmlns:a16="http://schemas.microsoft.com/office/drawing/2014/main" id="{69838EBD-7459-9934-78F2-375C0FE926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55884" y="2217191"/>
              <a:ext cx="828000" cy="828000"/>
            </a:xfrm>
            <a:prstGeom prst="flowChartConnector">
              <a:avLst/>
            </a:prstGeom>
          </p:spPr>
        </p:pic>
        <p:sp>
          <p:nvSpPr>
            <p:cNvPr id="18" name="Ellipse 41">
              <a:extLst>
                <a:ext uri="{FF2B5EF4-FFF2-40B4-BE49-F238E27FC236}">
                  <a16:creationId xmlns:a16="http://schemas.microsoft.com/office/drawing/2014/main" id="{0756C2B4-087E-35BD-4E41-3BC618F47BCF}"/>
                </a:ext>
              </a:extLst>
            </p:cNvPr>
            <p:cNvSpPr/>
            <p:nvPr/>
          </p:nvSpPr>
          <p:spPr>
            <a:xfrm>
              <a:off x="7532914" y="2184281"/>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9" name="Textfeld 18">
            <a:extLst>
              <a:ext uri="{FF2B5EF4-FFF2-40B4-BE49-F238E27FC236}">
                <a16:creationId xmlns:a16="http://schemas.microsoft.com/office/drawing/2014/main" id="{8A9743A4-450E-4764-E0E7-6C3CF2D032DA}"/>
              </a:ext>
            </a:extLst>
          </p:cNvPr>
          <p:cNvSpPr txBox="1"/>
          <p:nvPr/>
        </p:nvSpPr>
        <p:spPr>
          <a:xfrm>
            <a:off x="5996317" y="1904859"/>
            <a:ext cx="5989025" cy="953453"/>
          </a:xfrm>
          <a:prstGeom prst="roundRect">
            <a:avLst/>
          </a:prstGeom>
          <a:solidFill>
            <a:srgbClr val="C8D2D8"/>
          </a:solidFill>
        </p:spPr>
        <p:txBody>
          <a:bodyPr wrap="square" rtlCol="0">
            <a:spAutoFit/>
          </a:bodyPr>
          <a:lstStyle/>
          <a:p>
            <a:r>
              <a:rPr lang="de-DE" sz="2000" b="1" dirty="0"/>
              <a:t>Du kannst erklären, warum das Zählen in Gruppen zur Multiplikation und Division gehört. </a:t>
            </a:r>
          </a:p>
          <a:p>
            <a:endParaRPr lang="de-DE" sz="1000" b="1" dirty="0"/>
          </a:p>
        </p:txBody>
      </p:sp>
      <mc:AlternateContent xmlns:mc="http://schemas.openxmlformats.org/markup-compatibility/2006" xmlns:pslz="http://schemas.microsoft.com/office/powerpoint/2016/slidezoom">
        <mc:Choice Requires="pslz">
          <p:graphicFrame>
            <p:nvGraphicFramePr>
              <p:cNvPr id="8" name="Folienzoom 7">
                <a:extLst>
                  <a:ext uri="{FF2B5EF4-FFF2-40B4-BE49-F238E27FC236}">
                    <a16:creationId xmlns:a16="http://schemas.microsoft.com/office/drawing/2014/main" id="{3AA18AD2-07E7-773E-7C07-5BD965321164}"/>
                  </a:ext>
                </a:extLst>
              </p:cNvPr>
              <p:cNvGraphicFramePr>
                <a:graphicFrameLocks noChangeAspect="1"/>
              </p:cNvGraphicFramePr>
              <p:nvPr>
                <p:extLst>
                  <p:ext uri="{D42A27DB-BD31-4B8C-83A1-F6EECF244321}">
                    <p14:modId xmlns:p14="http://schemas.microsoft.com/office/powerpoint/2010/main" val="1054914618"/>
                  </p:ext>
                </p:extLst>
              </p:nvPr>
            </p:nvGraphicFramePr>
            <p:xfrm>
              <a:off x="4470073" y="4629400"/>
              <a:ext cx="3658254" cy="2057768"/>
            </p:xfrm>
            <a:graphic>
              <a:graphicData uri="http://schemas.microsoft.com/office/powerpoint/2016/slidezoom">
                <pslz:sldZm>
                  <pslz:sldZmObj sldId="407" cId="2069708094">
                    <pslz:zmPr id="{01761B1D-9893-46F4-A5EF-03458357E7B5}" returnToParent="0" transitionDur="1000">
                      <p166:blipFill xmlns:p166="http://schemas.microsoft.com/office/powerpoint/2016/6/main">
                        <a:blip r:embed="rId5"/>
                        <a:stretch>
                          <a:fillRect/>
                        </a:stretch>
                      </p166:blipFill>
                      <p166:spPr xmlns:p166="http://schemas.microsoft.com/office/powerpoint/2016/6/main">
                        <a:xfrm>
                          <a:off x="0" y="0"/>
                          <a:ext cx="3658254" cy="2057768"/>
                        </a:xfrm>
                        <a:prstGeom prst="rect">
                          <a:avLst/>
                        </a:prstGeom>
                        <a:ln w="12700">
                          <a:solidFill>
                            <a:schemeClr val="tx1"/>
                          </a:solidFill>
                        </a:ln>
                      </p166:spPr>
                    </pslz:zmPr>
                  </pslz:sldZmObj>
                </pslz:sldZm>
              </a:graphicData>
            </a:graphic>
          </p:graphicFrame>
        </mc:Choice>
        <mc:Fallback xmlns="">
          <p:pic>
            <p:nvPicPr>
              <p:cNvPr id="8" name="Folienzoom 7">
                <a:hlinkClick r:id="rId12" action="ppaction://hlinksldjump"/>
                <a:extLst>
                  <a:ext uri="{FF2B5EF4-FFF2-40B4-BE49-F238E27FC236}">
                    <a16:creationId xmlns:a16="http://schemas.microsoft.com/office/drawing/2014/main" id="{3AA18AD2-07E7-773E-7C07-5BD965321164}"/>
                  </a:ext>
                </a:extLst>
              </p:cNvPr>
              <p:cNvPicPr>
                <a:picLocks noGrp="1" noRot="1" noChangeAspect="1" noMove="1" noResize="1" noEditPoints="1" noAdjustHandles="1" noChangeArrowheads="1" noChangeShapeType="1"/>
              </p:cNvPicPr>
              <p:nvPr/>
            </p:nvPicPr>
            <p:blipFill>
              <a:blip r:embed="rId13"/>
              <a:stretch>
                <a:fillRect/>
              </a:stretch>
            </p:blipFill>
            <p:spPr>
              <a:xfrm>
                <a:off x="4470073" y="4629400"/>
                <a:ext cx="3658254" cy="2057768"/>
              </a:xfrm>
              <a:prstGeom prst="rect">
                <a:avLst/>
              </a:prstGeom>
              <a:ln w="12700">
                <a:solidFill>
                  <a:schemeClr val="tx1"/>
                </a:solidFill>
              </a:ln>
            </p:spPr>
          </p:pic>
        </mc:Fallback>
      </mc:AlternateContent>
      <mc:AlternateContent xmlns:mc="http://schemas.openxmlformats.org/markup-compatibility/2006" xmlns:pslz="http://schemas.microsoft.com/office/powerpoint/2016/slidezoom">
        <mc:Choice Requires="pslz">
          <p:graphicFrame>
            <p:nvGraphicFramePr>
              <p:cNvPr id="10" name="Folienzoom 9">
                <a:extLst>
                  <a:ext uri="{FF2B5EF4-FFF2-40B4-BE49-F238E27FC236}">
                    <a16:creationId xmlns:a16="http://schemas.microsoft.com/office/drawing/2014/main" id="{A875DC73-F55A-903E-A8EB-71F23582F850}"/>
                  </a:ext>
                </a:extLst>
              </p:cNvPr>
              <p:cNvGraphicFramePr>
                <a:graphicFrameLocks noChangeAspect="1"/>
              </p:cNvGraphicFramePr>
              <p:nvPr>
                <p:extLst>
                  <p:ext uri="{D42A27DB-BD31-4B8C-83A1-F6EECF244321}">
                    <p14:modId xmlns:p14="http://schemas.microsoft.com/office/powerpoint/2010/main" val="1032629819"/>
                  </p:ext>
                </p:extLst>
              </p:nvPr>
            </p:nvGraphicFramePr>
            <p:xfrm>
              <a:off x="8327089" y="4632628"/>
              <a:ext cx="3658254" cy="2057768"/>
            </p:xfrm>
            <a:graphic>
              <a:graphicData uri="http://schemas.microsoft.com/office/powerpoint/2016/slidezoom">
                <pslz:sldZm>
                  <pslz:sldZmObj sldId="428" cId="2914948400">
                    <pslz:zmPr id="{981CF99E-57A9-475B-939F-BFD6C499BE3F}" returnToParent="0" transitionDur="1000">
                      <p166:blipFill xmlns:p166="http://schemas.microsoft.com/office/powerpoint/2016/6/main">
                        <a:blip r:embed="rId14"/>
                        <a:stretch>
                          <a:fillRect/>
                        </a:stretch>
                      </p166:blipFill>
                      <p166:spPr xmlns:p166="http://schemas.microsoft.com/office/powerpoint/2016/6/main">
                        <a:xfrm>
                          <a:off x="0" y="0"/>
                          <a:ext cx="3658254" cy="2057768"/>
                        </a:xfrm>
                        <a:prstGeom prst="rect">
                          <a:avLst/>
                        </a:prstGeom>
                        <a:ln w="12700">
                          <a:solidFill>
                            <a:schemeClr val="tx1"/>
                          </a:solidFill>
                        </a:ln>
                      </p166:spPr>
                    </pslz:zmPr>
                  </pslz:sldZmObj>
                </pslz:sldZm>
              </a:graphicData>
            </a:graphic>
          </p:graphicFrame>
        </mc:Choice>
        <mc:Fallback xmlns="">
          <p:pic>
            <p:nvPicPr>
              <p:cNvPr id="10" name="Folienzoom 9">
                <a:hlinkClick r:id="rId15" action="ppaction://hlinksldjump"/>
                <a:extLst>
                  <a:ext uri="{FF2B5EF4-FFF2-40B4-BE49-F238E27FC236}">
                    <a16:creationId xmlns:a16="http://schemas.microsoft.com/office/drawing/2014/main" id="{A875DC73-F55A-903E-A8EB-71F23582F850}"/>
                  </a:ext>
                </a:extLst>
              </p:cNvPr>
              <p:cNvPicPr>
                <a:picLocks noGrp="1" noRot="1" noChangeAspect="1" noMove="1" noResize="1" noEditPoints="1" noAdjustHandles="1" noChangeArrowheads="1" noChangeShapeType="1"/>
              </p:cNvPicPr>
              <p:nvPr/>
            </p:nvPicPr>
            <p:blipFill>
              <a:blip r:embed="rId16"/>
              <a:stretch>
                <a:fillRect/>
              </a:stretch>
            </p:blipFill>
            <p:spPr>
              <a:xfrm>
                <a:off x="8327089" y="4632628"/>
                <a:ext cx="3658254" cy="2057768"/>
              </a:xfrm>
              <a:prstGeom prst="rect">
                <a:avLst/>
              </a:prstGeom>
              <a:ln w="12700">
                <a:solidFill>
                  <a:schemeClr val="tx1"/>
                </a:solidFill>
              </a:ln>
            </p:spPr>
          </p:pic>
        </mc:Fallback>
      </mc:AlternateContent>
      <mc:AlternateContent xmlns:mc="http://schemas.openxmlformats.org/markup-compatibility/2006" xmlns:pslz="http://schemas.microsoft.com/office/powerpoint/2016/slidezoom">
        <mc:Choice Requires="pslz">
          <p:graphicFrame>
            <p:nvGraphicFramePr>
              <p:cNvPr id="3" name="Folienzoom 2">
                <a:extLst>
                  <a:ext uri="{FF2B5EF4-FFF2-40B4-BE49-F238E27FC236}">
                    <a16:creationId xmlns:a16="http://schemas.microsoft.com/office/drawing/2014/main" id="{CE71097C-33D5-0176-7344-94FED12D247E}"/>
                  </a:ext>
                </a:extLst>
              </p:cNvPr>
              <p:cNvGraphicFramePr>
                <a:graphicFrameLocks noChangeAspect="1"/>
              </p:cNvGraphicFramePr>
              <p:nvPr>
                <p:extLst>
                  <p:ext uri="{D42A27DB-BD31-4B8C-83A1-F6EECF244321}">
                    <p14:modId xmlns:p14="http://schemas.microsoft.com/office/powerpoint/2010/main" val="1864794325"/>
                  </p:ext>
                </p:extLst>
              </p:nvPr>
            </p:nvGraphicFramePr>
            <p:xfrm>
              <a:off x="206657" y="605259"/>
              <a:ext cx="4620800" cy="2599200"/>
            </p:xfrm>
            <a:graphic>
              <a:graphicData uri="http://schemas.microsoft.com/office/powerpoint/2016/slidezoom">
                <pslz:sldZm>
                  <pslz:sldZmObj sldId="2520" cId="3266976501">
                    <pslz:zmPr id="{00508302-8F48-4067-86A7-2FA414EC0D99}" returnToParent="0" transitionDur="1000">
                      <p166:blipFill xmlns:p166="http://schemas.microsoft.com/office/powerpoint/2016/6/main">
                        <a:blip r:embed="rId17"/>
                        <a:stretch>
                          <a:fillRect/>
                        </a:stretch>
                      </p166:blipFill>
                      <p166:spPr xmlns:p166="http://schemas.microsoft.com/office/powerpoint/2016/6/main">
                        <a:xfrm>
                          <a:off x="0" y="0"/>
                          <a:ext cx="4620800" cy="2599200"/>
                        </a:xfrm>
                        <a:prstGeom prst="rect">
                          <a:avLst/>
                        </a:prstGeom>
                        <a:ln w="12700">
                          <a:solidFill>
                            <a:schemeClr val="tx1"/>
                          </a:solidFill>
                        </a:ln>
                      </p166:spPr>
                    </pslz:zmPr>
                  </pslz:sldZmObj>
                </pslz:sldZm>
              </a:graphicData>
            </a:graphic>
          </p:graphicFrame>
        </mc:Choice>
        <mc:Fallback xmlns="">
          <p:pic>
            <p:nvPicPr>
              <p:cNvPr id="3" name="Folienzoom 2">
                <a:hlinkClick r:id="rId12" action="ppaction://hlinksldjump"/>
                <a:extLst>
                  <a:ext uri="{FF2B5EF4-FFF2-40B4-BE49-F238E27FC236}">
                    <a16:creationId xmlns:a16="http://schemas.microsoft.com/office/drawing/2014/main" id="{CE71097C-33D5-0176-7344-94FED12D247E}"/>
                  </a:ext>
                </a:extLst>
              </p:cNvPr>
              <p:cNvPicPr>
                <a:picLocks noGrp="1" noRot="1" noChangeAspect="1" noMove="1" noResize="1" noEditPoints="1" noAdjustHandles="1" noChangeArrowheads="1" noChangeShapeType="1"/>
              </p:cNvPicPr>
              <p:nvPr/>
            </p:nvPicPr>
            <p:blipFill>
              <a:blip r:embed="rId18"/>
              <a:stretch>
                <a:fillRect/>
              </a:stretch>
            </p:blipFill>
            <p:spPr>
              <a:xfrm>
                <a:off x="206657" y="605259"/>
                <a:ext cx="4620800" cy="2599200"/>
              </a:xfrm>
              <a:prstGeom prst="rect">
                <a:avLst/>
              </a:prstGeom>
              <a:ln w="12700">
                <a:solidFill>
                  <a:schemeClr val="tx1"/>
                </a:solidFill>
              </a:ln>
            </p:spPr>
          </p:pic>
        </mc:Fallback>
      </mc:AlternateContent>
    </p:spTree>
    <p:extLst>
      <p:ext uri="{BB962C8B-B14F-4D97-AF65-F5344CB8AC3E}">
        <p14:creationId xmlns:p14="http://schemas.microsoft.com/office/powerpoint/2010/main" val="2661750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5B4FDFE1-EB6C-79AB-E962-B3434AE4EDC8}"/>
              </a:ext>
            </a:extLst>
          </p:cNvPr>
          <p:cNvSpPr txBox="1"/>
          <p:nvPr/>
        </p:nvSpPr>
        <p:spPr>
          <a:xfrm>
            <a:off x="2438400" y="1800225"/>
            <a:ext cx="7315200" cy="2308324"/>
          </a:xfrm>
          <a:prstGeom prst="rect">
            <a:avLst/>
          </a:prstGeom>
          <a:noFill/>
        </p:spPr>
        <p:txBody>
          <a:bodyPr wrap="square" rtlCol="0">
            <a:spAutoFit/>
          </a:bodyPr>
          <a:lstStyle/>
          <a:p>
            <a:pPr algn="ctr"/>
            <a:r>
              <a:rPr lang="de-DE" sz="3600" dirty="0"/>
              <a:t>Achtung, die ausgeblendeten Folien dürfen nicht gelöscht werden, sonst sind sie im Folienzoom auf Folie 17 nicht mehr sichtbar. </a:t>
            </a:r>
          </a:p>
        </p:txBody>
      </p:sp>
    </p:spTree>
    <p:extLst>
      <p:ext uri="{BB962C8B-B14F-4D97-AF65-F5344CB8AC3E}">
        <p14:creationId xmlns:p14="http://schemas.microsoft.com/office/powerpoint/2010/main" val="36225591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1CCF2A6-050A-8228-1871-D8DE9CF32712}"/>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C4C72D88-A26D-4022-6D1F-E87B81E0D1C5}"/>
              </a:ext>
            </a:extLst>
          </p:cNvPr>
          <p:cNvSpPr/>
          <p:nvPr/>
        </p:nvSpPr>
        <p:spPr>
          <a:xfrm>
            <a:off x="0" y="748465"/>
            <a:ext cx="12192000" cy="6113178"/>
          </a:xfrm>
          <a:prstGeom prst="rect">
            <a:avLst/>
          </a:prstGeom>
          <a:solidFill>
            <a:srgbClr val="327A86"/>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7" name="Titel 1">
            <a:extLst>
              <a:ext uri="{FF2B5EF4-FFF2-40B4-BE49-F238E27FC236}">
                <a16:creationId xmlns:a16="http://schemas.microsoft.com/office/drawing/2014/main" id="{D5E86678-FC44-29A9-A355-B069C959D3BB}"/>
              </a:ext>
            </a:extLst>
          </p:cNvPr>
          <p:cNvSpPr txBox="1">
            <a:spLocks/>
          </p:cNvSpPr>
          <p:nvPr/>
        </p:nvSpPr>
        <p:spPr>
          <a:xfrm>
            <a:off x="12700" y="1"/>
            <a:ext cx="7462520" cy="87098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200" b="1" dirty="0">
                <a:latin typeface="+mn-lt"/>
              </a:rPr>
              <a:t>Das wissen wir jetzt…</a:t>
            </a:r>
          </a:p>
        </p:txBody>
      </p:sp>
      <p:sp>
        <p:nvSpPr>
          <p:cNvPr id="52" name="Rechteck: abgerundete Ecken 51">
            <a:extLst>
              <a:ext uri="{FF2B5EF4-FFF2-40B4-BE49-F238E27FC236}">
                <a16:creationId xmlns:a16="http://schemas.microsoft.com/office/drawing/2014/main" id="{289E93B5-093A-3FB7-AF3D-72A2488A1FAE}"/>
              </a:ext>
            </a:extLst>
          </p:cNvPr>
          <p:cNvSpPr/>
          <p:nvPr/>
        </p:nvSpPr>
        <p:spPr>
          <a:xfrm>
            <a:off x="5134490" y="1015181"/>
            <a:ext cx="1923021" cy="37753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91" name="Rechteck 90">
            <a:extLst>
              <a:ext uri="{FF2B5EF4-FFF2-40B4-BE49-F238E27FC236}">
                <a16:creationId xmlns:a16="http://schemas.microsoft.com/office/drawing/2014/main" id="{9EAD1BE1-B582-6281-2D0B-48CC61ED8237}"/>
              </a:ext>
            </a:extLst>
          </p:cNvPr>
          <p:cNvSpPr/>
          <p:nvPr/>
        </p:nvSpPr>
        <p:spPr>
          <a:xfrm>
            <a:off x="214313" y="1233014"/>
            <a:ext cx="4431892" cy="870980"/>
          </a:xfrm>
          <a:prstGeom prst="rect">
            <a:avLst/>
          </a:prstGeom>
          <a:solidFill>
            <a:srgbClr val="C8D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400" dirty="0">
                <a:solidFill>
                  <a:sysClr val="windowText" lastClr="000000"/>
                </a:solidFill>
              </a:rPr>
              <a:t>Es gibt drei Fragen.</a:t>
            </a:r>
          </a:p>
          <a:p>
            <a:r>
              <a:rPr lang="de-DE" sz="2400" dirty="0">
                <a:solidFill>
                  <a:sysClr val="windowText" lastClr="000000"/>
                </a:solidFill>
              </a:rPr>
              <a:t>Zwei Antworten wissen wir schon. </a:t>
            </a:r>
          </a:p>
        </p:txBody>
      </p:sp>
      <p:sp>
        <p:nvSpPr>
          <p:cNvPr id="3" name="Rechteck: abgerundete Ecken 2">
            <a:extLst>
              <a:ext uri="{FF2B5EF4-FFF2-40B4-BE49-F238E27FC236}">
                <a16:creationId xmlns:a16="http://schemas.microsoft.com/office/drawing/2014/main" id="{61FCE920-A8CF-9F78-38D9-8D12DFAE520A}"/>
              </a:ext>
            </a:extLst>
          </p:cNvPr>
          <p:cNvSpPr/>
          <p:nvPr/>
        </p:nvSpPr>
        <p:spPr>
          <a:xfrm>
            <a:off x="5134490" y="1419949"/>
            <a:ext cx="1923021" cy="37753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5" name="Rechteck: abgerundete Ecken 4">
            <a:extLst>
              <a:ext uri="{FF2B5EF4-FFF2-40B4-BE49-F238E27FC236}">
                <a16:creationId xmlns:a16="http://schemas.microsoft.com/office/drawing/2014/main" id="{28E2136D-EDB5-E31B-DEBD-264197A68F0B}"/>
              </a:ext>
            </a:extLst>
          </p:cNvPr>
          <p:cNvSpPr/>
          <p:nvPr/>
        </p:nvSpPr>
        <p:spPr>
          <a:xfrm>
            <a:off x="5134489" y="1825302"/>
            <a:ext cx="1923022" cy="400747"/>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66" name="Textfeld 65">
            <a:extLst>
              <a:ext uri="{FF2B5EF4-FFF2-40B4-BE49-F238E27FC236}">
                <a16:creationId xmlns:a16="http://schemas.microsoft.com/office/drawing/2014/main" id="{838C1A62-600A-7C85-8B9C-D81E3C42CE76}"/>
              </a:ext>
            </a:extLst>
          </p:cNvPr>
          <p:cNvSpPr txBox="1"/>
          <p:nvPr/>
        </p:nvSpPr>
        <p:spPr>
          <a:xfrm>
            <a:off x="432791" y="4246967"/>
            <a:ext cx="2711669" cy="400110"/>
          </a:xfrm>
          <a:prstGeom prst="rect">
            <a:avLst/>
          </a:prstGeom>
          <a:solidFill>
            <a:schemeClr val="bg1">
              <a:lumMod val="85000"/>
            </a:schemeClr>
          </a:solidFill>
        </p:spPr>
        <p:txBody>
          <a:bodyPr wrap="square" rtlCol="0">
            <a:spAutoFit/>
          </a:bodyPr>
          <a:lstStyle/>
          <a:p>
            <a:r>
              <a:rPr lang="de-DE" sz="2000" dirty="0"/>
              <a:t>Wie viel insgesamt?</a:t>
            </a:r>
          </a:p>
        </p:txBody>
      </p:sp>
      <p:sp>
        <p:nvSpPr>
          <p:cNvPr id="67" name="Textfeld 66">
            <a:extLst>
              <a:ext uri="{FF2B5EF4-FFF2-40B4-BE49-F238E27FC236}">
                <a16:creationId xmlns:a16="http://schemas.microsoft.com/office/drawing/2014/main" id="{E5B06267-B6A2-248E-4D40-999B2072ADC6}"/>
              </a:ext>
            </a:extLst>
          </p:cNvPr>
          <p:cNvSpPr txBox="1"/>
          <p:nvPr/>
        </p:nvSpPr>
        <p:spPr>
          <a:xfrm>
            <a:off x="4673787" y="4228491"/>
            <a:ext cx="2293684" cy="400110"/>
          </a:xfrm>
          <a:prstGeom prst="rect">
            <a:avLst/>
          </a:prstGeom>
          <a:solidFill>
            <a:schemeClr val="bg1">
              <a:lumMod val="85000"/>
            </a:schemeClr>
          </a:solidFill>
        </p:spPr>
        <p:txBody>
          <a:bodyPr wrap="square" rtlCol="0">
            <a:spAutoFit/>
          </a:bodyPr>
          <a:lstStyle/>
          <a:p>
            <a:r>
              <a:rPr lang="de-DE" sz="2000" dirty="0"/>
              <a:t>Wie viele Gruppen?</a:t>
            </a:r>
          </a:p>
        </p:txBody>
      </p:sp>
      <p:sp>
        <p:nvSpPr>
          <p:cNvPr id="68" name="Textfeld 67">
            <a:extLst>
              <a:ext uri="{FF2B5EF4-FFF2-40B4-BE49-F238E27FC236}">
                <a16:creationId xmlns:a16="http://schemas.microsoft.com/office/drawing/2014/main" id="{DD1A4247-EF2F-F018-14EB-1775C74B7C24}"/>
              </a:ext>
            </a:extLst>
          </p:cNvPr>
          <p:cNvSpPr txBox="1"/>
          <p:nvPr/>
        </p:nvSpPr>
        <p:spPr>
          <a:xfrm>
            <a:off x="8278949" y="4225062"/>
            <a:ext cx="3052950" cy="400110"/>
          </a:xfrm>
          <a:prstGeom prst="rect">
            <a:avLst/>
          </a:prstGeom>
          <a:solidFill>
            <a:schemeClr val="bg1">
              <a:lumMod val="85000"/>
            </a:schemeClr>
          </a:solidFill>
        </p:spPr>
        <p:txBody>
          <a:bodyPr wrap="square" rtlCol="0">
            <a:spAutoFit/>
          </a:bodyPr>
          <a:lstStyle/>
          <a:p>
            <a:r>
              <a:rPr lang="de-DE" sz="2000" dirty="0"/>
              <a:t>Wie groß ist jede Gruppe?</a:t>
            </a:r>
          </a:p>
        </p:txBody>
      </p:sp>
      <p:grpSp>
        <p:nvGrpSpPr>
          <p:cNvPr id="28" name="Gruppieren 27">
            <a:extLst>
              <a:ext uri="{FF2B5EF4-FFF2-40B4-BE49-F238E27FC236}">
                <a16:creationId xmlns:a16="http://schemas.microsoft.com/office/drawing/2014/main" id="{97ADF229-7050-EA80-ECA9-E33E597635D3}"/>
              </a:ext>
            </a:extLst>
          </p:cNvPr>
          <p:cNvGrpSpPr/>
          <p:nvPr/>
        </p:nvGrpSpPr>
        <p:grpSpPr>
          <a:xfrm>
            <a:off x="5224531" y="1045928"/>
            <a:ext cx="1742939" cy="1139744"/>
            <a:chOff x="5270096" y="840663"/>
            <a:chExt cx="1742939" cy="1139744"/>
          </a:xfrm>
        </p:grpSpPr>
        <p:sp>
          <p:nvSpPr>
            <p:cNvPr id="2" name="Rechteck 1">
              <a:extLst>
                <a:ext uri="{FF2B5EF4-FFF2-40B4-BE49-F238E27FC236}">
                  <a16:creationId xmlns:a16="http://schemas.microsoft.com/office/drawing/2014/main" id="{0E0F3074-EC21-AC53-2E51-ACFCB9991F59}"/>
                </a:ext>
              </a:extLst>
            </p:cNvPr>
            <p:cNvSpPr/>
            <p:nvPr/>
          </p:nvSpPr>
          <p:spPr>
            <a:xfrm>
              <a:off x="5270096"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F8BEC988-596A-1BCA-3BA6-CAD897DAA1D0}"/>
                </a:ext>
              </a:extLst>
            </p:cNvPr>
            <p:cNvSpPr/>
            <p:nvPr/>
          </p:nvSpPr>
          <p:spPr>
            <a:xfrm>
              <a:off x="5626858"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2" name="Rechteck 21">
              <a:extLst>
                <a:ext uri="{FF2B5EF4-FFF2-40B4-BE49-F238E27FC236}">
                  <a16:creationId xmlns:a16="http://schemas.microsoft.com/office/drawing/2014/main" id="{D9659A2A-BFCD-4F04-3160-A2010D14A89C}"/>
                </a:ext>
              </a:extLst>
            </p:cNvPr>
            <p:cNvSpPr/>
            <p:nvPr/>
          </p:nvSpPr>
          <p:spPr>
            <a:xfrm>
              <a:off x="5985115"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6" name="Rechteck 55">
              <a:extLst>
                <a:ext uri="{FF2B5EF4-FFF2-40B4-BE49-F238E27FC236}">
                  <a16:creationId xmlns:a16="http://schemas.microsoft.com/office/drawing/2014/main" id="{1E33D3E8-2CB3-5157-5811-D41B480CD9B6}"/>
                </a:ext>
              </a:extLst>
            </p:cNvPr>
            <p:cNvSpPr/>
            <p:nvPr/>
          </p:nvSpPr>
          <p:spPr>
            <a:xfrm>
              <a:off x="6337978"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9" name="Rechteck 58">
              <a:extLst>
                <a:ext uri="{FF2B5EF4-FFF2-40B4-BE49-F238E27FC236}">
                  <a16:creationId xmlns:a16="http://schemas.microsoft.com/office/drawing/2014/main" id="{481CEC37-4DEE-822F-FB23-D7293B869B2C}"/>
                </a:ext>
              </a:extLst>
            </p:cNvPr>
            <p:cNvSpPr/>
            <p:nvPr/>
          </p:nvSpPr>
          <p:spPr>
            <a:xfrm>
              <a:off x="6696235" y="840663"/>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3868E9F8-A92D-721C-FBCF-335A378EC698}"/>
                </a:ext>
              </a:extLst>
            </p:cNvPr>
            <p:cNvSpPr/>
            <p:nvPr/>
          </p:nvSpPr>
          <p:spPr>
            <a:xfrm>
              <a:off x="5270096"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0" name="Rechteck 9">
              <a:extLst>
                <a:ext uri="{FF2B5EF4-FFF2-40B4-BE49-F238E27FC236}">
                  <a16:creationId xmlns:a16="http://schemas.microsoft.com/office/drawing/2014/main" id="{0826D49A-89FC-C285-F560-967EBC5A5E0C}"/>
                </a:ext>
              </a:extLst>
            </p:cNvPr>
            <p:cNvSpPr/>
            <p:nvPr/>
          </p:nvSpPr>
          <p:spPr>
            <a:xfrm>
              <a:off x="5626858"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30E465F8-E681-D98F-7E72-71670E0F3886}"/>
                </a:ext>
              </a:extLst>
            </p:cNvPr>
            <p:cNvSpPr/>
            <p:nvPr/>
          </p:nvSpPr>
          <p:spPr>
            <a:xfrm>
              <a:off x="5985115"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2000842E-9D10-1B92-D8FD-CD92FDA98815}"/>
                </a:ext>
              </a:extLst>
            </p:cNvPr>
            <p:cNvSpPr/>
            <p:nvPr/>
          </p:nvSpPr>
          <p:spPr>
            <a:xfrm>
              <a:off x="6337978"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24285703-6DDB-416D-C103-14A92E3A4E7B}"/>
                </a:ext>
              </a:extLst>
            </p:cNvPr>
            <p:cNvSpPr/>
            <p:nvPr/>
          </p:nvSpPr>
          <p:spPr>
            <a:xfrm>
              <a:off x="6696235" y="12436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Rechteck 14">
              <a:extLst>
                <a:ext uri="{FF2B5EF4-FFF2-40B4-BE49-F238E27FC236}">
                  <a16:creationId xmlns:a16="http://schemas.microsoft.com/office/drawing/2014/main" id="{7663026D-0531-AD18-F393-01968824B883}"/>
                </a:ext>
              </a:extLst>
            </p:cNvPr>
            <p:cNvSpPr/>
            <p:nvPr/>
          </p:nvSpPr>
          <p:spPr>
            <a:xfrm>
              <a:off x="5270096"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Rechteck 15">
              <a:extLst>
                <a:ext uri="{FF2B5EF4-FFF2-40B4-BE49-F238E27FC236}">
                  <a16:creationId xmlns:a16="http://schemas.microsoft.com/office/drawing/2014/main" id="{98F75614-D7F2-D74A-7A3A-8B9882B4E5E2}"/>
                </a:ext>
              </a:extLst>
            </p:cNvPr>
            <p:cNvSpPr/>
            <p:nvPr/>
          </p:nvSpPr>
          <p:spPr>
            <a:xfrm>
              <a:off x="5626858"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7" name="Rechteck 16">
              <a:extLst>
                <a:ext uri="{FF2B5EF4-FFF2-40B4-BE49-F238E27FC236}">
                  <a16:creationId xmlns:a16="http://schemas.microsoft.com/office/drawing/2014/main" id="{C3B96669-A1FC-A4EF-2615-FE6D5392B4DF}"/>
                </a:ext>
              </a:extLst>
            </p:cNvPr>
            <p:cNvSpPr/>
            <p:nvPr/>
          </p:nvSpPr>
          <p:spPr>
            <a:xfrm>
              <a:off x="5985115"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8" name="Rechteck 17">
              <a:extLst>
                <a:ext uri="{FF2B5EF4-FFF2-40B4-BE49-F238E27FC236}">
                  <a16:creationId xmlns:a16="http://schemas.microsoft.com/office/drawing/2014/main" id="{D06005CB-CF89-8BC7-DB7E-021DCF952335}"/>
                </a:ext>
              </a:extLst>
            </p:cNvPr>
            <p:cNvSpPr/>
            <p:nvPr/>
          </p:nvSpPr>
          <p:spPr>
            <a:xfrm>
              <a:off x="6337978"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C2B4FACB-4F4B-0816-2B26-1249D16D30A0}"/>
                </a:ext>
              </a:extLst>
            </p:cNvPr>
            <p:cNvSpPr/>
            <p:nvPr/>
          </p:nvSpPr>
          <p:spPr>
            <a:xfrm>
              <a:off x="6696235" y="1663081"/>
              <a:ext cx="316800"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grpSp>
      <p:sp>
        <p:nvSpPr>
          <p:cNvPr id="33" name="Rechteck 32">
            <a:extLst>
              <a:ext uri="{FF2B5EF4-FFF2-40B4-BE49-F238E27FC236}">
                <a16:creationId xmlns:a16="http://schemas.microsoft.com/office/drawing/2014/main" id="{6DFD12C7-5374-4BF2-7F6C-68D8AD9EF675}"/>
              </a:ext>
            </a:extLst>
          </p:cNvPr>
          <p:cNvSpPr/>
          <p:nvPr/>
        </p:nvSpPr>
        <p:spPr>
          <a:xfrm>
            <a:off x="448347" y="5228091"/>
            <a:ext cx="2711670" cy="1383103"/>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de-DE" sz="2000" dirty="0">
                <a:solidFill>
                  <a:schemeClr val="tx1"/>
                </a:solidFill>
              </a:rPr>
              <a:t>Drei 5er, </a:t>
            </a:r>
          </a:p>
          <a:p>
            <a:pPr algn="ctr"/>
            <a:r>
              <a:rPr lang="de-DE" sz="2000" dirty="0">
                <a:solidFill>
                  <a:schemeClr val="tx1"/>
                </a:solidFill>
              </a:rPr>
              <a:t>also ______</a:t>
            </a:r>
          </a:p>
        </p:txBody>
      </p:sp>
      <p:sp>
        <p:nvSpPr>
          <p:cNvPr id="34" name="Rechteck 33">
            <a:extLst>
              <a:ext uri="{FF2B5EF4-FFF2-40B4-BE49-F238E27FC236}">
                <a16:creationId xmlns:a16="http://schemas.microsoft.com/office/drawing/2014/main" id="{821FF7FF-9147-6ACC-24AC-582D73DD9398}"/>
              </a:ext>
            </a:extLst>
          </p:cNvPr>
          <p:cNvSpPr/>
          <p:nvPr/>
        </p:nvSpPr>
        <p:spPr>
          <a:xfrm>
            <a:off x="8357005" y="5227637"/>
            <a:ext cx="3560351" cy="1383558"/>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15 verteilt auf drei Gruppen: Wie groß ist jede Gruppe?</a:t>
            </a:r>
          </a:p>
          <a:p>
            <a:pPr algn="ctr">
              <a:lnSpc>
                <a:spcPct val="150000"/>
              </a:lnSpc>
            </a:pPr>
            <a:r>
              <a:rPr lang="de-DE" sz="2000" dirty="0">
                <a:solidFill>
                  <a:schemeClr val="tx1"/>
                </a:solidFill>
              </a:rPr>
              <a:t>Also ________</a:t>
            </a:r>
            <a:endParaRPr lang="de-DE" sz="2000" u="sng" dirty="0">
              <a:solidFill>
                <a:schemeClr val="tx1"/>
              </a:solidFill>
            </a:endParaRPr>
          </a:p>
        </p:txBody>
      </p:sp>
      <p:sp>
        <p:nvSpPr>
          <p:cNvPr id="35" name="Textfeld 34">
            <a:extLst>
              <a:ext uri="{FF2B5EF4-FFF2-40B4-BE49-F238E27FC236}">
                <a16:creationId xmlns:a16="http://schemas.microsoft.com/office/drawing/2014/main" id="{BC747D9E-9454-C5C4-2413-0CDEAEEF4587}"/>
              </a:ext>
            </a:extLst>
          </p:cNvPr>
          <p:cNvSpPr txBox="1"/>
          <p:nvPr/>
        </p:nvSpPr>
        <p:spPr>
          <a:xfrm>
            <a:off x="448346" y="4806045"/>
            <a:ext cx="2711670" cy="400110"/>
          </a:xfrm>
          <a:prstGeom prst="rect">
            <a:avLst/>
          </a:prstGeom>
          <a:noFill/>
        </p:spPr>
        <p:txBody>
          <a:bodyPr wrap="square" lIns="0" rtlCol="0">
            <a:spAutoFit/>
          </a:bodyPr>
          <a:lstStyle/>
          <a:p>
            <a:r>
              <a:rPr lang="de-DE" sz="2000" dirty="0">
                <a:solidFill>
                  <a:srgbClr val="F8B44F"/>
                </a:solidFill>
              </a:rPr>
              <a:t>Unsere Denksprache</a:t>
            </a:r>
          </a:p>
        </p:txBody>
      </p:sp>
      <p:sp>
        <p:nvSpPr>
          <p:cNvPr id="36" name="Textfeld 35">
            <a:extLst>
              <a:ext uri="{FF2B5EF4-FFF2-40B4-BE49-F238E27FC236}">
                <a16:creationId xmlns:a16="http://schemas.microsoft.com/office/drawing/2014/main" id="{B740F3AD-03B1-C14C-0824-2EF72ABD6503}"/>
              </a:ext>
            </a:extLst>
          </p:cNvPr>
          <p:cNvSpPr txBox="1"/>
          <p:nvPr/>
        </p:nvSpPr>
        <p:spPr>
          <a:xfrm>
            <a:off x="8342717" y="4806045"/>
            <a:ext cx="3560350" cy="400110"/>
          </a:xfrm>
          <a:prstGeom prst="rect">
            <a:avLst/>
          </a:prstGeom>
          <a:noFill/>
        </p:spPr>
        <p:txBody>
          <a:bodyPr wrap="square" lIns="0" rtlCol="0">
            <a:spAutoFit/>
          </a:bodyPr>
          <a:lstStyle/>
          <a:p>
            <a:r>
              <a:rPr lang="de-DE" sz="2000" dirty="0">
                <a:solidFill>
                  <a:srgbClr val="F8B44F"/>
                </a:solidFill>
              </a:rPr>
              <a:t>Unsere Denksprache</a:t>
            </a:r>
          </a:p>
        </p:txBody>
      </p:sp>
      <p:sp>
        <p:nvSpPr>
          <p:cNvPr id="37" name="Rechteck 36">
            <a:extLst>
              <a:ext uri="{FF2B5EF4-FFF2-40B4-BE49-F238E27FC236}">
                <a16:creationId xmlns:a16="http://schemas.microsoft.com/office/drawing/2014/main" id="{E205E813-37E4-999D-3FA3-693A655B54F0}"/>
              </a:ext>
            </a:extLst>
          </p:cNvPr>
          <p:cNvSpPr/>
          <p:nvPr/>
        </p:nvSpPr>
        <p:spPr>
          <a:xfrm>
            <a:off x="4716779" y="5228091"/>
            <a:ext cx="2735055" cy="1396559"/>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Wie viele 5er-Gruppen passen in 15? </a:t>
            </a:r>
          </a:p>
          <a:p>
            <a:pPr algn="ctr">
              <a:lnSpc>
                <a:spcPct val="150000"/>
              </a:lnSpc>
            </a:pPr>
            <a:r>
              <a:rPr lang="de-DE" sz="2000" dirty="0">
                <a:solidFill>
                  <a:schemeClr val="tx1"/>
                </a:solidFill>
              </a:rPr>
              <a:t>Also ______</a:t>
            </a:r>
            <a:endParaRPr lang="de-DE" sz="2000" u="sng" dirty="0">
              <a:solidFill>
                <a:schemeClr val="tx1"/>
              </a:solidFill>
            </a:endParaRPr>
          </a:p>
        </p:txBody>
      </p:sp>
      <p:sp>
        <p:nvSpPr>
          <p:cNvPr id="38" name="Textfeld 37">
            <a:extLst>
              <a:ext uri="{FF2B5EF4-FFF2-40B4-BE49-F238E27FC236}">
                <a16:creationId xmlns:a16="http://schemas.microsoft.com/office/drawing/2014/main" id="{F60563C0-C0E2-5F5F-1368-0BF43FAF5947}"/>
              </a:ext>
            </a:extLst>
          </p:cNvPr>
          <p:cNvSpPr txBox="1"/>
          <p:nvPr/>
        </p:nvSpPr>
        <p:spPr>
          <a:xfrm>
            <a:off x="4716778" y="4806045"/>
            <a:ext cx="2758441" cy="400110"/>
          </a:xfrm>
          <a:prstGeom prst="rect">
            <a:avLst/>
          </a:prstGeom>
          <a:noFill/>
        </p:spPr>
        <p:txBody>
          <a:bodyPr wrap="square" lIns="0" rtlCol="0">
            <a:spAutoFit/>
          </a:bodyPr>
          <a:lstStyle/>
          <a:p>
            <a:r>
              <a:rPr lang="de-DE" sz="2000" dirty="0">
                <a:solidFill>
                  <a:srgbClr val="F8B44F"/>
                </a:solidFill>
              </a:rPr>
              <a:t>Unsere Denksprache</a:t>
            </a:r>
          </a:p>
        </p:txBody>
      </p:sp>
      <p:sp>
        <p:nvSpPr>
          <p:cNvPr id="8" name="Textfeld  3 Gruppen">
            <a:extLst>
              <a:ext uri="{FF2B5EF4-FFF2-40B4-BE49-F238E27FC236}">
                <a16:creationId xmlns:a16="http://schemas.microsoft.com/office/drawing/2014/main" id="{02669FD8-55CB-D88F-03EF-0C798EFA50B2}"/>
              </a:ext>
            </a:extLst>
          </p:cNvPr>
          <p:cNvSpPr txBox="1"/>
          <p:nvPr/>
        </p:nvSpPr>
        <p:spPr>
          <a:xfrm>
            <a:off x="454460" y="2346039"/>
            <a:ext cx="2649877" cy="1177791"/>
          </a:xfrm>
          <a:prstGeom prst="rect">
            <a:avLst/>
          </a:prstGeom>
          <a:noFill/>
        </p:spPr>
        <p:txBody>
          <a:bodyPr wrap="square" lIns="0" tIns="144000" rIns="0" bIns="108000" rtlCol="0">
            <a:spAutoFit/>
          </a:bodyPr>
          <a:lstStyle/>
          <a:p>
            <a:r>
              <a:rPr lang="de-DE" sz="2000" b="1" dirty="0">
                <a:solidFill>
                  <a:schemeClr val="bg1"/>
                </a:solidFill>
              </a:rPr>
              <a:t>Ich weiß:</a:t>
            </a:r>
          </a:p>
          <a:p>
            <a:r>
              <a:rPr lang="de-DE" sz="2000" dirty="0">
                <a:solidFill>
                  <a:schemeClr val="bg1"/>
                </a:solidFill>
              </a:rPr>
              <a:t>Es sind 3 Gruppen.</a:t>
            </a:r>
          </a:p>
          <a:p>
            <a:r>
              <a:rPr lang="de-DE" sz="2000" dirty="0">
                <a:solidFill>
                  <a:schemeClr val="bg1"/>
                </a:solidFill>
              </a:rPr>
              <a:t>Immer 5 in jeder Gruppe</a:t>
            </a:r>
            <a:endParaRPr lang="de-DE" dirty="0"/>
          </a:p>
        </p:txBody>
      </p:sp>
      <p:sp>
        <p:nvSpPr>
          <p:cNvPr id="14" name="Textfeld ich mache">
            <a:extLst>
              <a:ext uri="{FF2B5EF4-FFF2-40B4-BE49-F238E27FC236}">
                <a16:creationId xmlns:a16="http://schemas.microsoft.com/office/drawing/2014/main" id="{D61DB081-2F0C-1572-249A-E43066032A10}"/>
              </a:ext>
            </a:extLst>
          </p:cNvPr>
          <p:cNvSpPr txBox="1"/>
          <p:nvPr/>
        </p:nvSpPr>
        <p:spPr>
          <a:xfrm>
            <a:off x="4707268" y="2439908"/>
            <a:ext cx="2644706" cy="1068736"/>
          </a:xfrm>
          <a:prstGeom prst="rect">
            <a:avLst/>
          </a:prstGeom>
          <a:noFill/>
        </p:spPr>
        <p:txBody>
          <a:bodyPr wrap="square" lIns="0" tIns="72000" rIns="108000" bIns="72000" rtlCol="0">
            <a:spAutoFit/>
          </a:bodyPr>
          <a:lstStyle/>
          <a:p>
            <a:r>
              <a:rPr lang="de-DE" sz="2000" b="1" dirty="0">
                <a:solidFill>
                  <a:schemeClr val="bg1"/>
                </a:solidFill>
              </a:rPr>
              <a:t>Ich weiß:</a:t>
            </a:r>
          </a:p>
          <a:p>
            <a:r>
              <a:rPr lang="de-DE" sz="2000" dirty="0">
                <a:solidFill>
                  <a:schemeClr val="bg1"/>
                </a:solidFill>
              </a:rPr>
              <a:t>Es sind insgesamt 15. Ich mache 5er Gruppen.</a:t>
            </a:r>
          </a:p>
        </p:txBody>
      </p:sp>
      <p:sp>
        <p:nvSpPr>
          <p:cNvPr id="21" name="Textfeld ich bilde">
            <a:extLst>
              <a:ext uri="{FF2B5EF4-FFF2-40B4-BE49-F238E27FC236}">
                <a16:creationId xmlns:a16="http://schemas.microsoft.com/office/drawing/2014/main" id="{20CEDEF0-E96D-F522-EA66-690D648389A7}"/>
              </a:ext>
            </a:extLst>
          </p:cNvPr>
          <p:cNvSpPr txBox="1"/>
          <p:nvPr/>
        </p:nvSpPr>
        <p:spPr>
          <a:xfrm>
            <a:off x="8319754" y="2386572"/>
            <a:ext cx="3481920" cy="1141439"/>
          </a:xfrm>
          <a:prstGeom prst="rect">
            <a:avLst/>
          </a:prstGeom>
          <a:noFill/>
        </p:spPr>
        <p:txBody>
          <a:bodyPr wrap="square" lIns="0" tIns="108000" rIns="108000" bIns="108000" rtlCol="0">
            <a:spAutoFit/>
          </a:bodyPr>
          <a:lstStyle/>
          <a:p>
            <a:r>
              <a:rPr lang="de-DE" sz="2000" b="1" dirty="0">
                <a:solidFill>
                  <a:schemeClr val="bg1"/>
                </a:solidFill>
              </a:rPr>
              <a:t>Ich weiß: </a:t>
            </a:r>
          </a:p>
          <a:p>
            <a:r>
              <a:rPr lang="de-DE" sz="2000" dirty="0">
                <a:solidFill>
                  <a:schemeClr val="bg1"/>
                </a:solidFill>
              </a:rPr>
              <a:t>Es sind insgesamt 15. </a:t>
            </a:r>
          </a:p>
          <a:p>
            <a:r>
              <a:rPr lang="de-DE" sz="2000" dirty="0">
                <a:solidFill>
                  <a:schemeClr val="bg1"/>
                </a:solidFill>
              </a:rPr>
              <a:t>Ich bilde 3 Gruppen.</a:t>
            </a:r>
          </a:p>
        </p:txBody>
      </p:sp>
      <p:sp>
        <p:nvSpPr>
          <p:cNvPr id="23" name="3 mal 5">
            <a:extLst>
              <a:ext uri="{FF2B5EF4-FFF2-40B4-BE49-F238E27FC236}">
                <a16:creationId xmlns:a16="http://schemas.microsoft.com/office/drawing/2014/main" id="{4403B784-F769-07DC-C1AA-98D0105002EE}"/>
              </a:ext>
            </a:extLst>
          </p:cNvPr>
          <p:cNvSpPr txBox="1"/>
          <p:nvPr/>
        </p:nvSpPr>
        <p:spPr>
          <a:xfrm>
            <a:off x="1659834" y="5953771"/>
            <a:ext cx="760343" cy="307777"/>
          </a:xfrm>
          <a:prstGeom prst="rect">
            <a:avLst/>
          </a:prstGeom>
          <a:noFill/>
        </p:spPr>
        <p:txBody>
          <a:bodyPr wrap="square" lIns="0" tIns="0" rIns="0" bIns="0" rtlCol="0">
            <a:spAutoFit/>
          </a:bodyPr>
          <a:lstStyle/>
          <a:p>
            <a:pPr algn="ctr"/>
            <a:r>
              <a:rPr lang="de-DE" sz="2000" dirty="0"/>
              <a:t>3 · 5</a:t>
            </a:r>
          </a:p>
        </p:txBody>
      </p:sp>
      <p:sp>
        <p:nvSpPr>
          <p:cNvPr id="24" name="15 : 5">
            <a:extLst>
              <a:ext uri="{FF2B5EF4-FFF2-40B4-BE49-F238E27FC236}">
                <a16:creationId xmlns:a16="http://schemas.microsoft.com/office/drawing/2014/main" id="{199E707C-A998-D7AE-0244-ECB816DC3E84}"/>
              </a:ext>
            </a:extLst>
          </p:cNvPr>
          <p:cNvSpPr txBox="1"/>
          <p:nvPr/>
        </p:nvSpPr>
        <p:spPr>
          <a:xfrm>
            <a:off x="5952066" y="6091187"/>
            <a:ext cx="759883" cy="307777"/>
          </a:xfrm>
          <a:prstGeom prst="rect">
            <a:avLst/>
          </a:prstGeom>
          <a:noFill/>
        </p:spPr>
        <p:txBody>
          <a:bodyPr wrap="square" lIns="0" tIns="0" rIns="0" bIns="0" rtlCol="0">
            <a:spAutoFit/>
          </a:bodyPr>
          <a:lstStyle/>
          <a:p>
            <a:pPr algn="ctr"/>
            <a:r>
              <a:rPr lang="de-DE" sz="2000" dirty="0"/>
              <a:t>15 : 5</a:t>
            </a:r>
          </a:p>
        </p:txBody>
      </p:sp>
      <p:sp>
        <p:nvSpPr>
          <p:cNvPr id="25" name="15 : 3">
            <a:extLst>
              <a:ext uri="{FF2B5EF4-FFF2-40B4-BE49-F238E27FC236}">
                <a16:creationId xmlns:a16="http://schemas.microsoft.com/office/drawing/2014/main" id="{B26473AD-A95E-B00E-BF2C-B95A769FCBEF}"/>
              </a:ext>
            </a:extLst>
          </p:cNvPr>
          <p:cNvSpPr txBox="1"/>
          <p:nvPr/>
        </p:nvSpPr>
        <p:spPr>
          <a:xfrm>
            <a:off x="9874527" y="6085355"/>
            <a:ext cx="1021812" cy="307777"/>
          </a:xfrm>
          <a:prstGeom prst="rect">
            <a:avLst/>
          </a:prstGeom>
          <a:noFill/>
        </p:spPr>
        <p:txBody>
          <a:bodyPr wrap="square" lIns="0" tIns="0" rIns="0" bIns="0" rtlCol="0">
            <a:spAutoFit/>
          </a:bodyPr>
          <a:lstStyle/>
          <a:p>
            <a:pPr algn="ctr"/>
            <a:r>
              <a:rPr lang="de-DE" sz="2000" dirty="0"/>
              <a:t>15 : 3</a:t>
            </a:r>
          </a:p>
        </p:txBody>
      </p:sp>
      <p:sp>
        <p:nvSpPr>
          <p:cNvPr id="26" name="Textfeld 25">
            <a:extLst>
              <a:ext uri="{FF2B5EF4-FFF2-40B4-BE49-F238E27FC236}">
                <a16:creationId xmlns:a16="http://schemas.microsoft.com/office/drawing/2014/main" id="{8AA9A6D4-6AA9-6532-1628-A1ABD6EEC77F}"/>
              </a:ext>
            </a:extLst>
          </p:cNvPr>
          <p:cNvSpPr txBox="1"/>
          <p:nvPr/>
        </p:nvSpPr>
        <p:spPr>
          <a:xfrm>
            <a:off x="367027" y="3764569"/>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
        <p:nvSpPr>
          <p:cNvPr id="27" name="Textfeld 26">
            <a:extLst>
              <a:ext uri="{FF2B5EF4-FFF2-40B4-BE49-F238E27FC236}">
                <a16:creationId xmlns:a16="http://schemas.microsoft.com/office/drawing/2014/main" id="{4AD547D7-25F7-3470-8CE9-5AFB4023133E}"/>
              </a:ext>
            </a:extLst>
          </p:cNvPr>
          <p:cNvSpPr txBox="1"/>
          <p:nvPr/>
        </p:nvSpPr>
        <p:spPr>
          <a:xfrm>
            <a:off x="4617870" y="3794976"/>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
        <p:nvSpPr>
          <p:cNvPr id="29" name="Textfeld 28">
            <a:extLst>
              <a:ext uri="{FF2B5EF4-FFF2-40B4-BE49-F238E27FC236}">
                <a16:creationId xmlns:a16="http://schemas.microsoft.com/office/drawing/2014/main" id="{43C54193-9EF7-179A-A1CB-7BE928DB166B}"/>
              </a:ext>
            </a:extLst>
          </p:cNvPr>
          <p:cNvSpPr txBox="1"/>
          <p:nvPr/>
        </p:nvSpPr>
        <p:spPr>
          <a:xfrm>
            <a:off x="8189640" y="3794105"/>
            <a:ext cx="2711669" cy="400110"/>
          </a:xfrm>
          <a:prstGeom prst="rect">
            <a:avLst/>
          </a:prstGeom>
          <a:noFill/>
        </p:spPr>
        <p:txBody>
          <a:bodyPr wrap="square" rtlCol="0">
            <a:spAutoFit/>
          </a:bodyPr>
          <a:lstStyle/>
          <a:p>
            <a:r>
              <a:rPr lang="de-DE" sz="2000" b="1" dirty="0">
                <a:solidFill>
                  <a:schemeClr val="bg1"/>
                </a:solidFill>
              </a:rPr>
              <a:t>Ich frage:</a:t>
            </a:r>
            <a:endParaRPr lang="de-DE" sz="2000" dirty="0">
              <a:solidFill>
                <a:schemeClr val="bg1"/>
              </a:solidFill>
            </a:endParaRPr>
          </a:p>
        </p:txBody>
      </p:sp>
    </p:spTree>
    <p:extLst>
      <p:ext uri="{BB962C8B-B14F-4D97-AF65-F5344CB8AC3E}">
        <p14:creationId xmlns:p14="http://schemas.microsoft.com/office/powerpoint/2010/main" val="3266976501"/>
      </p:ext>
    </p:extLst>
  </p:cSld>
  <p:clrMapOvr>
    <a:masterClrMapping/>
  </p:clrMapOvr>
  <p:transition spd="slow" advClick="0">
    <p:push/>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1CCF2A6-050A-8228-1871-D8DE9CF32712}"/>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C4C72D88-A26D-4022-6D1F-E87B81E0D1C5}"/>
              </a:ext>
            </a:extLst>
          </p:cNvPr>
          <p:cNvSpPr/>
          <p:nvPr/>
        </p:nvSpPr>
        <p:spPr>
          <a:xfrm>
            <a:off x="0" y="876370"/>
            <a:ext cx="12192000" cy="6113178"/>
          </a:xfrm>
          <a:prstGeom prst="rect">
            <a:avLst/>
          </a:prstGeom>
          <a:solidFill>
            <a:srgbClr val="327A86"/>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itel 1">
            <a:extLst>
              <a:ext uri="{FF2B5EF4-FFF2-40B4-BE49-F238E27FC236}">
                <a16:creationId xmlns:a16="http://schemas.microsoft.com/office/drawing/2014/main" id="{D5E86678-FC44-29A9-A355-B069C959D3BB}"/>
              </a:ext>
            </a:extLst>
          </p:cNvPr>
          <p:cNvSpPr txBox="1">
            <a:spLocks/>
          </p:cNvSpPr>
          <p:nvPr/>
        </p:nvSpPr>
        <p:spPr>
          <a:xfrm>
            <a:off x="12700" y="1"/>
            <a:ext cx="7462520" cy="87098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200" b="1" dirty="0">
                <a:latin typeface="+mn-lt"/>
              </a:rPr>
              <a:t>Das wissen wir jetzt…</a:t>
            </a:r>
          </a:p>
        </p:txBody>
      </p:sp>
      <p:sp>
        <p:nvSpPr>
          <p:cNvPr id="13" name="Wolkenförmige Legende 7">
            <a:extLst>
              <a:ext uri="{FF2B5EF4-FFF2-40B4-BE49-F238E27FC236}">
                <a16:creationId xmlns:a16="http://schemas.microsoft.com/office/drawing/2014/main" id="{83AAE2EB-335B-2FCD-4AA3-C9EFD11A0FF1}"/>
              </a:ext>
            </a:extLst>
          </p:cNvPr>
          <p:cNvSpPr/>
          <p:nvPr/>
        </p:nvSpPr>
        <p:spPr>
          <a:xfrm rot="432575">
            <a:off x="574908" y="1019871"/>
            <a:ext cx="4633390" cy="2710588"/>
          </a:xfrm>
          <a:prstGeom prst="cloudCallout">
            <a:avLst>
              <a:gd name="adj1" fmla="val 34344"/>
              <a:gd name="adj2" fmla="val 72452"/>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Ein Bild, das Zeichnung, Entwurf, Darstellung, Clipart enthält.&#10;&#10;Automatisch generierte Beschreibung">
            <a:extLst>
              <a:ext uri="{FF2B5EF4-FFF2-40B4-BE49-F238E27FC236}">
                <a16:creationId xmlns:a16="http://schemas.microsoft.com/office/drawing/2014/main" id="{904BACF5-985E-83E2-E609-5FF2B0274DF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989" b="95822" l="9353" r="90588">
                        <a14:foregroundMark x1="17806" y1="90158" x2="17386" y2="93500"/>
                        <a14:foregroundMark x1="52878" y1="95868" x2="60671" y2="95868"/>
                        <a14:foregroundMark x1="90588" y1="91736" x2="90588" y2="94290"/>
                        <a14:foregroundMark x1="9592" y1="94940" x2="9592" y2="92201"/>
                        <a14:foregroundMark x1="50839" y1="6035" x2="57614" y2="7614"/>
                        <a14:foregroundMark x1="38549" y1="28552" x2="39568" y2="27437"/>
                        <a14:foregroundMark x1="54736" y1="26370" x2="54736" y2="28412"/>
                        <a14:foregroundMark x1="9772" y1="85237" x2="9353" y2="88347"/>
                        <a14:foregroundMark x1="52038" y1="26137" x2="54916" y2="27669"/>
                        <a14:foregroundMark x1="43885" y1="6407" x2="44544" y2="6128"/>
                      </a14:backgroundRemoval>
                    </a14:imgEffect>
                  </a14:imgLayer>
                </a14:imgProps>
              </a:ext>
            </a:extLst>
          </a:blip>
          <a:srcRect b="17678"/>
          <a:stretch/>
        </p:blipFill>
        <p:spPr>
          <a:xfrm>
            <a:off x="3678692" y="4166741"/>
            <a:ext cx="2655326" cy="2822807"/>
          </a:xfrm>
          <a:prstGeom prst="rect">
            <a:avLst/>
          </a:prstGeom>
        </p:spPr>
      </p:pic>
      <p:sp>
        <p:nvSpPr>
          <p:cNvPr id="18" name="Sprechblase: rechteckig mit abgerundeten Ecken 17">
            <a:extLst>
              <a:ext uri="{FF2B5EF4-FFF2-40B4-BE49-F238E27FC236}">
                <a16:creationId xmlns:a16="http://schemas.microsoft.com/office/drawing/2014/main" id="{E31D0705-499E-86C4-F193-74BB47FB59E8}"/>
              </a:ext>
            </a:extLst>
          </p:cNvPr>
          <p:cNvSpPr/>
          <p:nvPr/>
        </p:nvSpPr>
        <p:spPr>
          <a:xfrm>
            <a:off x="6831931" y="2568314"/>
            <a:ext cx="5055269" cy="2679961"/>
          </a:xfrm>
          <a:prstGeom prst="wedgeRoundRectCallout">
            <a:avLst>
              <a:gd name="adj1" fmla="val -66331"/>
              <a:gd name="adj2" fmla="val 35658"/>
              <a:gd name="adj3" fmla="val 16667"/>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6" name="Textfeld 25">
            <a:extLst>
              <a:ext uri="{FF2B5EF4-FFF2-40B4-BE49-F238E27FC236}">
                <a16:creationId xmlns:a16="http://schemas.microsoft.com/office/drawing/2014/main" id="{67F5A694-0435-9D2B-E6E5-AB1D2780B84E}"/>
              </a:ext>
            </a:extLst>
          </p:cNvPr>
          <p:cNvSpPr txBox="1"/>
          <p:nvPr/>
        </p:nvSpPr>
        <p:spPr>
          <a:xfrm>
            <a:off x="7090772" y="2938798"/>
            <a:ext cx="4678092" cy="1969770"/>
          </a:xfrm>
          <a:prstGeom prst="rect">
            <a:avLst/>
          </a:prstGeom>
          <a:noFill/>
        </p:spPr>
        <p:txBody>
          <a:bodyPr wrap="square">
            <a:spAutoFit/>
          </a:bodyPr>
          <a:lstStyle/>
          <a:p>
            <a:r>
              <a:rPr lang="de-DE" sz="2000" dirty="0"/>
              <a:t>3</a:t>
            </a:r>
            <a:r>
              <a:rPr lang="de-DE" sz="2200" dirty="0"/>
              <a:t>·</a:t>
            </a:r>
            <a:r>
              <a:rPr lang="de-DE" sz="2000" dirty="0"/>
              <a:t>7 sind drei Siebener. </a:t>
            </a:r>
          </a:p>
          <a:p>
            <a:r>
              <a:rPr lang="de-DE" sz="2000" dirty="0"/>
              <a:t>Ich denke an ein Rechteckfeld, das hilft mir. </a:t>
            </a:r>
          </a:p>
          <a:p>
            <a:endParaRPr lang="de-DE" sz="2000" dirty="0"/>
          </a:p>
          <a:p>
            <a:r>
              <a:rPr lang="de-DE" sz="2000" dirty="0"/>
              <a:t>In einem Bild muss ich auch das „Mal“ darstellen. </a:t>
            </a:r>
          </a:p>
          <a:p>
            <a:r>
              <a:rPr lang="de-DE" sz="2000" dirty="0"/>
              <a:t>Nur die Zahlen, das reicht nicht!</a:t>
            </a:r>
          </a:p>
        </p:txBody>
      </p:sp>
      <p:sp>
        <p:nvSpPr>
          <p:cNvPr id="2" name="Rechteck 1">
            <a:extLst>
              <a:ext uri="{FF2B5EF4-FFF2-40B4-BE49-F238E27FC236}">
                <a16:creationId xmlns:a16="http://schemas.microsoft.com/office/drawing/2014/main" id="{0E0F3074-EC21-AC53-2E51-ACFCB9991F59}"/>
              </a:ext>
            </a:extLst>
          </p:cNvPr>
          <p:cNvSpPr/>
          <p:nvPr/>
        </p:nvSpPr>
        <p:spPr>
          <a:xfrm>
            <a:off x="1650380"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 name="Rechteck 2">
            <a:extLst>
              <a:ext uri="{FF2B5EF4-FFF2-40B4-BE49-F238E27FC236}">
                <a16:creationId xmlns:a16="http://schemas.microsoft.com/office/drawing/2014/main" id="{E6733D19-E639-9A60-9BC0-A380006E44F8}"/>
              </a:ext>
            </a:extLst>
          </p:cNvPr>
          <p:cNvSpPr/>
          <p:nvPr/>
        </p:nvSpPr>
        <p:spPr>
          <a:xfrm>
            <a:off x="1993106" y="17943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 name="Rechteck 3">
            <a:extLst>
              <a:ext uri="{FF2B5EF4-FFF2-40B4-BE49-F238E27FC236}">
                <a16:creationId xmlns:a16="http://schemas.microsoft.com/office/drawing/2014/main" id="{7C7D8AB7-BD90-CA9E-9C31-1FB5A482D81C}"/>
              </a:ext>
            </a:extLst>
          </p:cNvPr>
          <p:cNvSpPr/>
          <p:nvPr/>
        </p:nvSpPr>
        <p:spPr>
          <a:xfrm>
            <a:off x="2335170"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 name="Rechteck 4">
            <a:extLst>
              <a:ext uri="{FF2B5EF4-FFF2-40B4-BE49-F238E27FC236}">
                <a16:creationId xmlns:a16="http://schemas.microsoft.com/office/drawing/2014/main" id="{D668420F-735C-C380-4439-FCF58DA28CA2}"/>
              </a:ext>
            </a:extLst>
          </p:cNvPr>
          <p:cNvSpPr/>
          <p:nvPr/>
        </p:nvSpPr>
        <p:spPr>
          <a:xfrm>
            <a:off x="2680004"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 name="Rechteck 7">
            <a:extLst>
              <a:ext uri="{FF2B5EF4-FFF2-40B4-BE49-F238E27FC236}">
                <a16:creationId xmlns:a16="http://schemas.microsoft.com/office/drawing/2014/main" id="{8747C8E0-4321-F931-5B32-3AE9E1E21619}"/>
              </a:ext>
            </a:extLst>
          </p:cNvPr>
          <p:cNvSpPr/>
          <p:nvPr/>
        </p:nvSpPr>
        <p:spPr>
          <a:xfrm>
            <a:off x="3027256"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9" name="Rechteck: abgerundete Ecken 8">
            <a:extLst>
              <a:ext uri="{FF2B5EF4-FFF2-40B4-BE49-F238E27FC236}">
                <a16:creationId xmlns:a16="http://schemas.microsoft.com/office/drawing/2014/main" id="{FF8B501D-FCBC-4B10-8787-6321BAA83A3A}"/>
              </a:ext>
            </a:extLst>
          </p:cNvPr>
          <p:cNvSpPr/>
          <p:nvPr/>
        </p:nvSpPr>
        <p:spPr>
          <a:xfrm>
            <a:off x="1559057" y="1751082"/>
            <a:ext cx="2552893" cy="386344"/>
          </a:xfrm>
          <a:prstGeom prst="roundRect">
            <a:avLst/>
          </a:prstGeom>
          <a:noFill/>
          <a:ln w="28575"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0" name="Rechteck 9">
            <a:extLst>
              <a:ext uri="{FF2B5EF4-FFF2-40B4-BE49-F238E27FC236}">
                <a16:creationId xmlns:a16="http://schemas.microsoft.com/office/drawing/2014/main" id="{06222091-5F2A-BF69-1A5A-62DBE1F7217B}"/>
              </a:ext>
            </a:extLst>
          </p:cNvPr>
          <p:cNvSpPr/>
          <p:nvPr/>
        </p:nvSpPr>
        <p:spPr>
          <a:xfrm>
            <a:off x="3374508"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6D03C9BE-805C-BB2C-E9B3-D7D0B5444AE2}"/>
              </a:ext>
            </a:extLst>
          </p:cNvPr>
          <p:cNvSpPr/>
          <p:nvPr/>
        </p:nvSpPr>
        <p:spPr>
          <a:xfrm>
            <a:off x="3721760" y="1792077"/>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7A72345-3E66-C929-0A1C-218A6C7A2536}"/>
              </a:ext>
            </a:extLst>
          </p:cNvPr>
          <p:cNvSpPr/>
          <p:nvPr/>
        </p:nvSpPr>
        <p:spPr>
          <a:xfrm>
            <a:off x="1650380"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Rechteck 15">
            <a:extLst>
              <a:ext uri="{FF2B5EF4-FFF2-40B4-BE49-F238E27FC236}">
                <a16:creationId xmlns:a16="http://schemas.microsoft.com/office/drawing/2014/main" id="{4B02C211-31A6-0695-BCE2-D3AF05AD189E}"/>
              </a:ext>
            </a:extLst>
          </p:cNvPr>
          <p:cNvSpPr/>
          <p:nvPr/>
        </p:nvSpPr>
        <p:spPr>
          <a:xfrm>
            <a:off x="1993106" y="21631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7" name="Rechteck 16">
            <a:extLst>
              <a:ext uri="{FF2B5EF4-FFF2-40B4-BE49-F238E27FC236}">
                <a16:creationId xmlns:a16="http://schemas.microsoft.com/office/drawing/2014/main" id="{95B96717-817B-F43F-917B-0508658E9969}"/>
              </a:ext>
            </a:extLst>
          </p:cNvPr>
          <p:cNvSpPr/>
          <p:nvPr/>
        </p:nvSpPr>
        <p:spPr>
          <a:xfrm>
            <a:off x="2335170"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16A19FF7-36E0-F04F-59C3-D1D7EE50C224}"/>
              </a:ext>
            </a:extLst>
          </p:cNvPr>
          <p:cNvSpPr/>
          <p:nvPr/>
        </p:nvSpPr>
        <p:spPr>
          <a:xfrm>
            <a:off x="2680004"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7" name="Rechteck 26">
            <a:extLst>
              <a:ext uri="{FF2B5EF4-FFF2-40B4-BE49-F238E27FC236}">
                <a16:creationId xmlns:a16="http://schemas.microsoft.com/office/drawing/2014/main" id="{4175C50E-5EBF-CD6E-0930-B0C954E7BAC2}"/>
              </a:ext>
            </a:extLst>
          </p:cNvPr>
          <p:cNvSpPr/>
          <p:nvPr/>
        </p:nvSpPr>
        <p:spPr>
          <a:xfrm>
            <a:off x="3027256"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9" name="Rechteck 28">
            <a:extLst>
              <a:ext uri="{FF2B5EF4-FFF2-40B4-BE49-F238E27FC236}">
                <a16:creationId xmlns:a16="http://schemas.microsoft.com/office/drawing/2014/main" id="{D95564DE-2D71-F480-23EC-CD6783E19F9F}"/>
              </a:ext>
            </a:extLst>
          </p:cNvPr>
          <p:cNvSpPr/>
          <p:nvPr/>
        </p:nvSpPr>
        <p:spPr>
          <a:xfrm>
            <a:off x="3374508"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0" name="Rechteck 29">
            <a:extLst>
              <a:ext uri="{FF2B5EF4-FFF2-40B4-BE49-F238E27FC236}">
                <a16:creationId xmlns:a16="http://schemas.microsoft.com/office/drawing/2014/main" id="{21B87243-A9FE-AD18-6AAD-E0ECBB30489F}"/>
              </a:ext>
            </a:extLst>
          </p:cNvPr>
          <p:cNvSpPr/>
          <p:nvPr/>
        </p:nvSpPr>
        <p:spPr>
          <a:xfrm>
            <a:off x="3721760" y="2160848"/>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Rechteck 30">
            <a:extLst>
              <a:ext uri="{FF2B5EF4-FFF2-40B4-BE49-F238E27FC236}">
                <a16:creationId xmlns:a16="http://schemas.microsoft.com/office/drawing/2014/main" id="{AA47224D-E5CC-30EB-32B2-07826737C276}"/>
              </a:ext>
            </a:extLst>
          </p:cNvPr>
          <p:cNvSpPr/>
          <p:nvPr/>
        </p:nvSpPr>
        <p:spPr>
          <a:xfrm>
            <a:off x="1650380"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2" name="Rechteck 31">
            <a:extLst>
              <a:ext uri="{FF2B5EF4-FFF2-40B4-BE49-F238E27FC236}">
                <a16:creationId xmlns:a16="http://schemas.microsoft.com/office/drawing/2014/main" id="{B8BF4C93-4BB3-CB24-12DE-6D190C16A79F}"/>
              </a:ext>
            </a:extLst>
          </p:cNvPr>
          <p:cNvSpPr/>
          <p:nvPr/>
        </p:nvSpPr>
        <p:spPr>
          <a:xfrm>
            <a:off x="1993106" y="25342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3" name="Rechteck 32">
            <a:extLst>
              <a:ext uri="{FF2B5EF4-FFF2-40B4-BE49-F238E27FC236}">
                <a16:creationId xmlns:a16="http://schemas.microsoft.com/office/drawing/2014/main" id="{9B19FFBA-CF31-0786-0756-DF68C74BCAE1}"/>
              </a:ext>
            </a:extLst>
          </p:cNvPr>
          <p:cNvSpPr/>
          <p:nvPr/>
        </p:nvSpPr>
        <p:spPr>
          <a:xfrm>
            <a:off x="2335170"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4" name="Rechteck 33">
            <a:extLst>
              <a:ext uri="{FF2B5EF4-FFF2-40B4-BE49-F238E27FC236}">
                <a16:creationId xmlns:a16="http://schemas.microsoft.com/office/drawing/2014/main" id="{BF6B0F0D-0D36-1141-078C-3308FC0A7F84}"/>
              </a:ext>
            </a:extLst>
          </p:cNvPr>
          <p:cNvSpPr/>
          <p:nvPr/>
        </p:nvSpPr>
        <p:spPr>
          <a:xfrm>
            <a:off x="2680004"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5" name="Rechteck 34">
            <a:extLst>
              <a:ext uri="{FF2B5EF4-FFF2-40B4-BE49-F238E27FC236}">
                <a16:creationId xmlns:a16="http://schemas.microsoft.com/office/drawing/2014/main" id="{8DE2B840-6B99-C0FA-1566-0AA713EF7FD9}"/>
              </a:ext>
            </a:extLst>
          </p:cNvPr>
          <p:cNvSpPr/>
          <p:nvPr/>
        </p:nvSpPr>
        <p:spPr>
          <a:xfrm>
            <a:off x="3027256"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7" name="Rechteck 36">
            <a:extLst>
              <a:ext uri="{FF2B5EF4-FFF2-40B4-BE49-F238E27FC236}">
                <a16:creationId xmlns:a16="http://schemas.microsoft.com/office/drawing/2014/main" id="{F633C125-C0FF-B55B-F716-6D3F81BDC2FD}"/>
              </a:ext>
            </a:extLst>
          </p:cNvPr>
          <p:cNvSpPr/>
          <p:nvPr/>
        </p:nvSpPr>
        <p:spPr>
          <a:xfrm>
            <a:off x="3374508"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8" name="Rechteck 37">
            <a:extLst>
              <a:ext uri="{FF2B5EF4-FFF2-40B4-BE49-F238E27FC236}">
                <a16:creationId xmlns:a16="http://schemas.microsoft.com/office/drawing/2014/main" id="{CFB97849-22A2-F214-5887-81FCF0635EBD}"/>
              </a:ext>
            </a:extLst>
          </p:cNvPr>
          <p:cNvSpPr/>
          <p:nvPr/>
        </p:nvSpPr>
        <p:spPr>
          <a:xfrm>
            <a:off x="3721760" y="2531919"/>
            <a:ext cx="304184" cy="317326"/>
          </a:xfrm>
          <a:prstGeom prst="rect">
            <a:avLst/>
          </a:prstGeom>
          <a:solidFill>
            <a:srgbClr val="327A86"/>
          </a:solidFill>
          <a:ln>
            <a:solidFill>
              <a:srgbClr val="327A86"/>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 name="Rechteck: abgerundete Ecken 13">
            <a:extLst>
              <a:ext uri="{FF2B5EF4-FFF2-40B4-BE49-F238E27FC236}">
                <a16:creationId xmlns:a16="http://schemas.microsoft.com/office/drawing/2014/main" id="{E07A06B7-0DCB-FC19-95D4-024FC067B9D4}"/>
              </a:ext>
            </a:extLst>
          </p:cNvPr>
          <p:cNvSpPr/>
          <p:nvPr/>
        </p:nvSpPr>
        <p:spPr>
          <a:xfrm>
            <a:off x="1559057" y="2150398"/>
            <a:ext cx="2552893" cy="355798"/>
          </a:xfrm>
          <a:prstGeom prst="roundRect">
            <a:avLst/>
          </a:prstGeom>
          <a:noFill/>
          <a:ln w="28575"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9" name="Rechteck: abgerundete Ecken 18">
            <a:extLst>
              <a:ext uri="{FF2B5EF4-FFF2-40B4-BE49-F238E27FC236}">
                <a16:creationId xmlns:a16="http://schemas.microsoft.com/office/drawing/2014/main" id="{105FC6C3-D843-C45F-0723-6E12BF7A8B86}"/>
              </a:ext>
            </a:extLst>
          </p:cNvPr>
          <p:cNvSpPr/>
          <p:nvPr/>
        </p:nvSpPr>
        <p:spPr>
          <a:xfrm>
            <a:off x="1555649" y="2518392"/>
            <a:ext cx="2552893" cy="386344"/>
          </a:xfrm>
          <a:prstGeom prst="roundRect">
            <a:avLst/>
          </a:prstGeom>
          <a:noFill/>
          <a:ln w="28575"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22" name="Textfeld 21">
            <a:extLst>
              <a:ext uri="{FF2B5EF4-FFF2-40B4-BE49-F238E27FC236}">
                <a16:creationId xmlns:a16="http://schemas.microsoft.com/office/drawing/2014/main" id="{D35C367B-BF00-30CA-9C71-D76901FCDD9C}"/>
              </a:ext>
            </a:extLst>
          </p:cNvPr>
          <p:cNvSpPr txBox="1"/>
          <p:nvPr/>
        </p:nvSpPr>
        <p:spPr>
          <a:xfrm>
            <a:off x="4611255" y="6457890"/>
            <a:ext cx="1015250" cy="400110"/>
          </a:xfrm>
          <a:prstGeom prst="rect">
            <a:avLst/>
          </a:prstGeom>
          <a:noFill/>
        </p:spPr>
        <p:txBody>
          <a:bodyPr wrap="square" rtlCol="0">
            <a:spAutoFit/>
          </a:bodyPr>
          <a:lstStyle/>
          <a:p>
            <a:r>
              <a:rPr lang="de-DE" b="1" dirty="0">
                <a:solidFill>
                  <a:schemeClr val="bg1"/>
                </a:solidFill>
              </a:rPr>
              <a:t>Leonie</a:t>
            </a:r>
            <a:r>
              <a:rPr lang="de-DE" sz="2000" b="1" dirty="0">
                <a:solidFill>
                  <a:schemeClr val="bg1"/>
                </a:solidFill>
              </a:rPr>
              <a:t> </a:t>
            </a:r>
          </a:p>
        </p:txBody>
      </p:sp>
    </p:spTree>
    <p:extLst>
      <p:ext uri="{BB962C8B-B14F-4D97-AF65-F5344CB8AC3E}">
        <p14:creationId xmlns:p14="http://schemas.microsoft.com/office/powerpoint/2010/main" val="20697080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1CCF2A6-050A-8228-1871-D8DE9CF32712}"/>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C4C72D88-A26D-4022-6D1F-E87B81E0D1C5}"/>
              </a:ext>
            </a:extLst>
          </p:cNvPr>
          <p:cNvSpPr/>
          <p:nvPr/>
        </p:nvSpPr>
        <p:spPr>
          <a:xfrm>
            <a:off x="0" y="876370"/>
            <a:ext cx="12192000" cy="6113178"/>
          </a:xfrm>
          <a:prstGeom prst="rect">
            <a:avLst/>
          </a:prstGeom>
          <a:solidFill>
            <a:srgbClr val="327A86"/>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itel 1">
            <a:extLst>
              <a:ext uri="{FF2B5EF4-FFF2-40B4-BE49-F238E27FC236}">
                <a16:creationId xmlns:a16="http://schemas.microsoft.com/office/drawing/2014/main" id="{D5E86678-FC44-29A9-A355-B069C959D3BB}"/>
              </a:ext>
            </a:extLst>
          </p:cNvPr>
          <p:cNvSpPr txBox="1">
            <a:spLocks/>
          </p:cNvSpPr>
          <p:nvPr/>
        </p:nvSpPr>
        <p:spPr>
          <a:xfrm>
            <a:off x="12700" y="1"/>
            <a:ext cx="7462520" cy="87098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200" b="1" dirty="0">
                <a:latin typeface="+mn-lt"/>
              </a:rPr>
              <a:t>Das wissen wir jetzt…</a:t>
            </a:r>
          </a:p>
        </p:txBody>
      </p:sp>
      <p:sp>
        <p:nvSpPr>
          <p:cNvPr id="2" name="Rechteck 1">
            <a:extLst>
              <a:ext uri="{FF2B5EF4-FFF2-40B4-BE49-F238E27FC236}">
                <a16:creationId xmlns:a16="http://schemas.microsoft.com/office/drawing/2014/main" id="{0E0F3074-EC21-AC53-2E51-ACFCB9991F59}"/>
              </a:ext>
            </a:extLst>
          </p:cNvPr>
          <p:cNvSpPr/>
          <p:nvPr/>
        </p:nvSpPr>
        <p:spPr>
          <a:xfrm>
            <a:off x="3985601" y="2287107"/>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C8E1723-6FBE-81F2-C7DA-FB02E9F467AA}"/>
              </a:ext>
            </a:extLst>
          </p:cNvPr>
          <p:cNvSpPr/>
          <p:nvPr/>
        </p:nvSpPr>
        <p:spPr>
          <a:xfrm>
            <a:off x="3985601" y="265327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F8BEC988-596A-1BCA-3BA6-CAD897DAA1D0}"/>
              </a:ext>
            </a:extLst>
          </p:cNvPr>
          <p:cNvSpPr/>
          <p:nvPr/>
        </p:nvSpPr>
        <p:spPr>
          <a:xfrm>
            <a:off x="4320154" y="2287107"/>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1" name="Rechteck 20">
            <a:extLst>
              <a:ext uri="{FF2B5EF4-FFF2-40B4-BE49-F238E27FC236}">
                <a16:creationId xmlns:a16="http://schemas.microsoft.com/office/drawing/2014/main" id="{60EEA912-55DF-217D-27A5-2A6645CDF3B7}"/>
              </a:ext>
            </a:extLst>
          </p:cNvPr>
          <p:cNvSpPr/>
          <p:nvPr/>
        </p:nvSpPr>
        <p:spPr>
          <a:xfrm>
            <a:off x="4320154" y="265327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2" name="Rechteck 21">
            <a:extLst>
              <a:ext uri="{FF2B5EF4-FFF2-40B4-BE49-F238E27FC236}">
                <a16:creationId xmlns:a16="http://schemas.microsoft.com/office/drawing/2014/main" id="{D9659A2A-BFCD-4F04-3160-A2010D14A89C}"/>
              </a:ext>
            </a:extLst>
          </p:cNvPr>
          <p:cNvSpPr/>
          <p:nvPr/>
        </p:nvSpPr>
        <p:spPr>
          <a:xfrm>
            <a:off x="4654520" y="2287107"/>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3" name="Rechteck 22">
            <a:extLst>
              <a:ext uri="{FF2B5EF4-FFF2-40B4-BE49-F238E27FC236}">
                <a16:creationId xmlns:a16="http://schemas.microsoft.com/office/drawing/2014/main" id="{56F3441C-DF5D-6F5F-54D7-7752B198A76C}"/>
              </a:ext>
            </a:extLst>
          </p:cNvPr>
          <p:cNvSpPr/>
          <p:nvPr/>
        </p:nvSpPr>
        <p:spPr>
          <a:xfrm>
            <a:off x="4654520" y="265327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4" name="Rechteck 23">
            <a:extLst>
              <a:ext uri="{FF2B5EF4-FFF2-40B4-BE49-F238E27FC236}">
                <a16:creationId xmlns:a16="http://schemas.microsoft.com/office/drawing/2014/main" id="{793B4086-E685-07FF-E927-4D34B8FE6061}"/>
              </a:ext>
            </a:extLst>
          </p:cNvPr>
          <p:cNvSpPr/>
          <p:nvPr/>
        </p:nvSpPr>
        <p:spPr>
          <a:xfrm>
            <a:off x="3985601"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5" name="Rechteck 24">
            <a:extLst>
              <a:ext uri="{FF2B5EF4-FFF2-40B4-BE49-F238E27FC236}">
                <a16:creationId xmlns:a16="http://schemas.microsoft.com/office/drawing/2014/main" id="{09699F0E-F12B-EC90-4AED-3A104C5651E6}"/>
              </a:ext>
            </a:extLst>
          </p:cNvPr>
          <p:cNvSpPr/>
          <p:nvPr/>
        </p:nvSpPr>
        <p:spPr>
          <a:xfrm>
            <a:off x="4320154"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9" name="Rechteck 38">
            <a:extLst>
              <a:ext uri="{FF2B5EF4-FFF2-40B4-BE49-F238E27FC236}">
                <a16:creationId xmlns:a16="http://schemas.microsoft.com/office/drawing/2014/main" id="{03E63A26-C9E9-DCE1-3BFB-15C4B72CE3C2}"/>
              </a:ext>
            </a:extLst>
          </p:cNvPr>
          <p:cNvSpPr/>
          <p:nvPr/>
        </p:nvSpPr>
        <p:spPr>
          <a:xfrm>
            <a:off x="4654520"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0" name="Rechteck 39">
            <a:extLst>
              <a:ext uri="{FF2B5EF4-FFF2-40B4-BE49-F238E27FC236}">
                <a16:creationId xmlns:a16="http://schemas.microsoft.com/office/drawing/2014/main" id="{42E8DFD2-B1B1-F672-1BFD-1BAE1A176148}"/>
              </a:ext>
            </a:extLst>
          </p:cNvPr>
          <p:cNvSpPr/>
          <p:nvPr/>
        </p:nvSpPr>
        <p:spPr>
          <a:xfrm>
            <a:off x="3985601" y="334866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1" name="Rechteck 40">
            <a:extLst>
              <a:ext uri="{FF2B5EF4-FFF2-40B4-BE49-F238E27FC236}">
                <a16:creationId xmlns:a16="http://schemas.microsoft.com/office/drawing/2014/main" id="{C1FE77E1-061D-797D-E2B2-ABA61B925717}"/>
              </a:ext>
            </a:extLst>
          </p:cNvPr>
          <p:cNvSpPr/>
          <p:nvPr/>
        </p:nvSpPr>
        <p:spPr>
          <a:xfrm>
            <a:off x="4320154" y="334866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2" name="Rechteck 41">
            <a:extLst>
              <a:ext uri="{FF2B5EF4-FFF2-40B4-BE49-F238E27FC236}">
                <a16:creationId xmlns:a16="http://schemas.microsoft.com/office/drawing/2014/main" id="{C6CFE14A-AAA7-3230-5FB5-1712BE610001}"/>
              </a:ext>
            </a:extLst>
          </p:cNvPr>
          <p:cNvSpPr/>
          <p:nvPr/>
        </p:nvSpPr>
        <p:spPr>
          <a:xfrm>
            <a:off x="4654520" y="334866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3" name="Rechteck 42">
            <a:extLst>
              <a:ext uri="{FF2B5EF4-FFF2-40B4-BE49-F238E27FC236}">
                <a16:creationId xmlns:a16="http://schemas.microsoft.com/office/drawing/2014/main" id="{29A810BD-B048-A3C1-7EE9-5DDF2EF16D09}"/>
              </a:ext>
            </a:extLst>
          </p:cNvPr>
          <p:cNvSpPr/>
          <p:nvPr/>
        </p:nvSpPr>
        <p:spPr>
          <a:xfrm>
            <a:off x="3985601" y="3693576"/>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4" name="Rechteck 43">
            <a:extLst>
              <a:ext uri="{FF2B5EF4-FFF2-40B4-BE49-F238E27FC236}">
                <a16:creationId xmlns:a16="http://schemas.microsoft.com/office/drawing/2014/main" id="{4217CC10-64FD-EF29-EFC5-D924B010C965}"/>
              </a:ext>
            </a:extLst>
          </p:cNvPr>
          <p:cNvSpPr/>
          <p:nvPr/>
        </p:nvSpPr>
        <p:spPr>
          <a:xfrm>
            <a:off x="4320154" y="3693576"/>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5" name="Rechteck 44">
            <a:extLst>
              <a:ext uri="{FF2B5EF4-FFF2-40B4-BE49-F238E27FC236}">
                <a16:creationId xmlns:a16="http://schemas.microsoft.com/office/drawing/2014/main" id="{2A70AAA1-8028-0100-B91F-AF089189E7FD}"/>
              </a:ext>
            </a:extLst>
          </p:cNvPr>
          <p:cNvSpPr/>
          <p:nvPr/>
        </p:nvSpPr>
        <p:spPr>
          <a:xfrm>
            <a:off x="4654520" y="3693576"/>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6" name="Rechteck 45">
            <a:extLst>
              <a:ext uri="{FF2B5EF4-FFF2-40B4-BE49-F238E27FC236}">
                <a16:creationId xmlns:a16="http://schemas.microsoft.com/office/drawing/2014/main" id="{51F6760B-ACC8-6477-3391-73B7CA203960}"/>
              </a:ext>
            </a:extLst>
          </p:cNvPr>
          <p:cNvSpPr/>
          <p:nvPr/>
        </p:nvSpPr>
        <p:spPr>
          <a:xfrm>
            <a:off x="3985601" y="404141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7" name="Rechteck 46">
            <a:extLst>
              <a:ext uri="{FF2B5EF4-FFF2-40B4-BE49-F238E27FC236}">
                <a16:creationId xmlns:a16="http://schemas.microsoft.com/office/drawing/2014/main" id="{A278A4EE-CB4C-D3EF-3F6B-5609B7764E87}"/>
              </a:ext>
            </a:extLst>
          </p:cNvPr>
          <p:cNvSpPr/>
          <p:nvPr/>
        </p:nvSpPr>
        <p:spPr>
          <a:xfrm>
            <a:off x="4320154" y="404141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8" name="Rechteck 47">
            <a:extLst>
              <a:ext uri="{FF2B5EF4-FFF2-40B4-BE49-F238E27FC236}">
                <a16:creationId xmlns:a16="http://schemas.microsoft.com/office/drawing/2014/main" id="{9B8910E3-17DF-EAFD-596A-55473378DB0E}"/>
              </a:ext>
            </a:extLst>
          </p:cNvPr>
          <p:cNvSpPr/>
          <p:nvPr/>
        </p:nvSpPr>
        <p:spPr>
          <a:xfrm>
            <a:off x="4654520" y="404141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49" name="Rechteck 48">
            <a:extLst>
              <a:ext uri="{FF2B5EF4-FFF2-40B4-BE49-F238E27FC236}">
                <a16:creationId xmlns:a16="http://schemas.microsoft.com/office/drawing/2014/main" id="{D54064DC-D53D-E6A9-4122-0A12BBD9451B}"/>
              </a:ext>
            </a:extLst>
          </p:cNvPr>
          <p:cNvSpPr/>
          <p:nvPr/>
        </p:nvSpPr>
        <p:spPr>
          <a:xfrm>
            <a:off x="3985601" y="439050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0" name="Rechteck 49">
            <a:extLst>
              <a:ext uri="{FF2B5EF4-FFF2-40B4-BE49-F238E27FC236}">
                <a16:creationId xmlns:a16="http://schemas.microsoft.com/office/drawing/2014/main" id="{B934F6D9-B2CE-B522-F7A4-2F399A10201D}"/>
              </a:ext>
            </a:extLst>
          </p:cNvPr>
          <p:cNvSpPr/>
          <p:nvPr/>
        </p:nvSpPr>
        <p:spPr>
          <a:xfrm>
            <a:off x="4320154" y="439050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1" name="Rechteck 50">
            <a:extLst>
              <a:ext uri="{FF2B5EF4-FFF2-40B4-BE49-F238E27FC236}">
                <a16:creationId xmlns:a16="http://schemas.microsoft.com/office/drawing/2014/main" id="{E3645DCC-2DC4-2E3C-E341-8ECB9ED8C2FA}"/>
              </a:ext>
            </a:extLst>
          </p:cNvPr>
          <p:cNvSpPr/>
          <p:nvPr/>
        </p:nvSpPr>
        <p:spPr>
          <a:xfrm>
            <a:off x="4654520" y="439050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52" name="Rechteck: abgerundete Ecken 51">
            <a:extLst>
              <a:ext uri="{FF2B5EF4-FFF2-40B4-BE49-F238E27FC236}">
                <a16:creationId xmlns:a16="http://schemas.microsoft.com/office/drawing/2014/main" id="{289E93B5-093A-3FB7-AF3D-72A2488A1FAE}"/>
              </a:ext>
            </a:extLst>
          </p:cNvPr>
          <p:cNvSpPr/>
          <p:nvPr/>
        </p:nvSpPr>
        <p:spPr>
          <a:xfrm>
            <a:off x="3862232" y="2260369"/>
            <a:ext cx="1215109" cy="36253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90" name="Rechteck 89">
            <a:extLst>
              <a:ext uri="{FF2B5EF4-FFF2-40B4-BE49-F238E27FC236}">
                <a16:creationId xmlns:a16="http://schemas.microsoft.com/office/drawing/2014/main" id="{1DA3527F-F067-3A71-E6A3-84862D92C17B}"/>
              </a:ext>
            </a:extLst>
          </p:cNvPr>
          <p:cNvSpPr/>
          <p:nvPr/>
        </p:nvSpPr>
        <p:spPr>
          <a:xfrm>
            <a:off x="425955" y="2800050"/>
            <a:ext cx="2840636" cy="9067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000" dirty="0">
                <a:solidFill>
                  <a:schemeClr val="tx1"/>
                </a:solidFill>
              </a:rPr>
              <a:t>6 Gruppen und immer 3 in jeder Gruppe sind 18.</a:t>
            </a:r>
          </a:p>
        </p:txBody>
      </p:sp>
      <p:sp>
        <p:nvSpPr>
          <p:cNvPr id="91" name="Rechteck 90">
            <a:extLst>
              <a:ext uri="{FF2B5EF4-FFF2-40B4-BE49-F238E27FC236}">
                <a16:creationId xmlns:a16="http://schemas.microsoft.com/office/drawing/2014/main" id="{9EAD1BE1-B582-6281-2D0B-48CC61ED8237}"/>
              </a:ext>
            </a:extLst>
          </p:cNvPr>
          <p:cNvSpPr/>
          <p:nvPr/>
        </p:nvSpPr>
        <p:spPr>
          <a:xfrm>
            <a:off x="425955" y="1790548"/>
            <a:ext cx="2840636" cy="9067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000" dirty="0">
                <a:solidFill>
                  <a:schemeClr val="tx1"/>
                </a:solidFill>
              </a:rPr>
              <a:t>6 Gruppen und 3 pro Gruppe sind 18.</a:t>
            </a:r>
          </a:p>
        </p:txBody>
      </p:sp>
      <p:sp>
        <p:nvSpPr>
          <p:cNvPr id="92" name="Rechteck 91">
            <a:extLst>
              <a:ext uri="{FF2B5EF4-FFF2-40B4-BE49-F238E27FC236}">
                <a16:creationId xmlns:a16="http://schemas.microsoft.com/office/drawing/2014/main" id="{A6C0944D-C524-5F42-F507-0A0C8A9EB793}"/>
              </a:ext>
            </a:extLst>
          </p:cNvPr>
          <p:cNvSpPr/>
          <p:nvPr/>
        </p:nvSpPr>
        <p:spPr>
          <a:xfrm>
            <a:off x="425955" y="4192280"/>
            <a:ext cx="2840636" cy="906774"/>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Sechs 3er, </a:t>
            </a:r>
          </a:p>
          <a:p>
            <a:pPr algn="ctr"/>
            <a:r>
              <a:rPr lang="de-DE" sz="2000" dirty="0">
                <a:solidFill>
                  <a:schemeClr val="tx1"/>
                </a:solidFill>
              </a:rPr>
              <a:t>Also 6 </a:t>
            </a:r>
            <a:r>
              <a:rPr lang="de-DE" sz="2200" b="1" dirty="0">
                <a:solidFill>
                  <a:schemeClr val="tx1"/>
                </a:solidFill>
              </a:rPr>
              <a:t>· </a:t>
            </a:r>
            <a:r>
              <a:rPr lang="de-DE" sz="2000" dirty="0">
                <a:solidFill>
                  <a:schemeClr val="tx1"/>
                </a:solidFill>
              </a:rPr>
              <a:t>3</a:t>
            </a:r>
          </a:p>
        </p:txBody>
      </p:sp>
      <p:sp>
        <p:nvSpPr>
          <p:cNvPr id="93" name="Rechteck 92">
            <a:extLst>
              <a:ext uri="{FF2B5EF4-FFF2-40B4-BE49-F238E27FC236}">
                <a16:creationId xmlns:a16="http://schemas.microsoft.com/office/drawing/2014/main" id="{EF45F52E-1314-A4AD-4FD0-33EFCAA3AE0D}"/>
              </a:ext>
            </a:extLst>
          </p:cNvPr>
          <p:cNvSpPr/>
          <p:nvPr/>
        </p:nvSpPr>
        <p:spPr>
          <a:xfrm>
            <a:off x="8925409" y="2800050"/>
            <a:ext cx="2840636" cy="9067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000" dirty="0">
                <a:solidFill>
                  <a:schemeClr val="tx1"/>
                </a:solidFill>
              </a:rPr>
              <a:t>3 Gruppen und immer 6 in jeder Gruppe sind 18.</a:t>
            </a:r>
          </a:p>
        </p:txBody>
      </p:sp>
      <p:sp>
        <p:nvSpPr>
          <p:cNvPr id="94" name="Rechteck 93">
            <a:extLst>
              <a:ext uri="{FF2B5EF4-FFF2-40B4-BE49-F238E27FC236}">
                <a16:creationId xmlns:a16="http://schemas.microsoft.com/office/drawing/2014/main" id="{B10B0D30-BF1E-242E-8A00-9860E6394F1D}"/>
              </a:ext>
            </a:extLst>
          </p:cNvPr>
          <p:cNvSpPr/>
          <p:nvPr/>
        </p:nvSpPr>
        <p:spPr>
          <a:xfrm>
            <a:off x="8925409" y="1790548"/>
            <a:ext cx="2840636" cy="9067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000" dirty="0">
                <a:solidFill>
                  <a:schemeClr val="tx1"/>
                </a:solidFill>
              </a:rPr>
              <a:t>3 Gruppen und 6 pro Gruppe sind 18.</a:t>
            </a:r>
          </a:p>
        </p:txBody>
      </p:sp>
      <p:sp>
        <p:nvSpPr>
          <p:cNvPr id="95" name="Rechteck 94">
            <a:extLst>
              <a:ext uri="{FF2B5EF4-FFF2-40B4-BE49-F238E27FC236}">
                <a16:creationId xmlns:a16="http://schemas.microsoft.com/office/drawing/2014/main" id="{2A1E1464-CF52-E96C-71E2-827123EF7F4A}"/>
              </a:ext>
            </a:extLst>
          </p:cNvPr>
          <p:cNvSpPr/>
          <p:nvPr/>
        </p:nvSpPr>
        <p:spPr>
          <a:xfrm>
            <a:off x="8925409" y="4192280"/>
            <a:ext cx="2840636" cy="906774"/>
          </a:xfrm>
          <a:prstGeom prst="rect">
            <a:avLst/>
          </a:prstGeom>
          <a:solidFill>
            <a:srgbClr val="FDECD3"/>
          </a:solidFill>
          <a:ln>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rPr>
              <a:t>Drei 6er,</a:t>
            </a:r>
          </a:p>
          <a:p>
            <a:pPr algn="ctr"/>
            <a:r>
              <a:rPr lang="de-DE" sz="2000" dirty="0">
                <a:solidFill>
                  <a:schemeClr val="tx1"/>
                </a:solidFill>
              </a:rPr>
              <a:t> also 3 </a:t>
            </a:r>
            <a:r>
              <a:rPr lang="de-DE" sz="2200" b="1" dirty="0">
                <a:solidFill>
                  <a:schemeClr val="tx1"/>
                </a:solidFill>
              </a:rPr>
              <a:t>· </a:t>
            </a:r>
            <a:r>
              <a:rPr lang="de-DE" sz="2000" dirty="0">
                <a:solidFill>
                  <a:schemeClr val="tx1"/>
                </a:solidFill>
              </a:rPr>
              <a:t>6</a:t>
            </a:r>
          </a:p>
        </p:txBody>
      </p:sp>
      <p:sp>
        <p:nvSpPr>
          <p:cNvPr id="98" name="Textfeld 97">
            <a:extLst>
              <a:ext uri="{FF2B5EF4-FFF2-40B4-BE49-F238E27FC236}">
                <a16:creationId xmlns:a16="http://schemas.microsoft.com/office/drawing/2014/main" id="{F3DFF5ED-9782-A232-380C-21D2B5F1CC2E}"/>
              </a:ext>
            </a:extLst>
          </p:cNvPr>
          <p:cNvSpPr txBox="1"/>
          <p:nvPr/>
        </p:nvSpPr>
        <p:spPr>
          <a:xfrm>
            <a:off x="329610" y="5081935"/>
            <a:ext cx="2336089" cy="400110"/>
          </a:xfrm>
          <a:prstGeom prst="rect">
            <a:avLst/>
          </a:prstGeom>
          <a:noFill/>
        </p:spPr>
        <p:txBody>
          <a:bodyPr wrap="none" rtlCol="0">
            <a:spAutoFit/>
          </a:bodyPr>
          <a:lstStyle/>
          <a:p>
            <a:r>
              <a:rPr lang="de-DE" sz="2000" dirty="0">
                <a:solidFill>
                  <a:srgbClr val="F8B44F"/>
                </a:solidFill>
              </a:rPr>
              <a:t>Unsere Denksprache</a:t>
            </a:r>
          </a:p>
        </p:txBody>
      </p:sp>
      <p:sp>
        <p:nvSpPr>
          <p:cNvPr id="99" name="Textfeld 98">
            <a:extLst>
              <a:ext uri="{FF2B5EF4-FFF2-40B4-BE49-F238E27FC236}">
                <a16:creationId xmlns:a16="http://schemas.microsoft.com/office/drawing/2014/main" id="{26CC5ECE-469E-572D-8CCF-C8959BCF0ECC}"/>
              </a:ext>
            </a:extLst>
          </p:cNvPr>
          <p:cNvSpPr txBox="1"/>
          <p:nvPr/>
        </p:nvSpPr>
        <p:spPr>
          <a:xfrm>
            <a:off x="9554686" y="5081935"/>
            <a:ext cx="2336089" cy="400110"/>
          </a:xfrm>
          <a:prstGeom prst="rect">
            <a:avLst/>
          </a:prstGeom>
          <a:noFill/>
        </p:spPr>
        <p:txBody>
          <a:bodyPr wrap="none" rtlCol="0">
            <a:spAutoFit/>
          </a:bodyPr>
          <a:lstStyle/>
          <a:p>
            <a:r>
              <a:rPr lang="de-DE" sz="2000" dirty="0">
                <a:solidFill>
                  <a:srgbClr val="F8B44F"/>
                </a:solidFill>
              </a:rPr>
              <a:t>Unsere Denksprache</a:t>
            </a:r>
          </a:p>
        </p:txBody>
      </p:sp>
      <p:sp>
        <p:nvSpPr>
          <p:cNvPr id="3" name="Rechteck: abgerundete Ecken 2">
            <a:extLst>
              <a:ext uri="{FF2B5EF4-FFF2-40B4-BE49-F238E27FC236}">
                <a16:creationId xmlns:a16="http://schemas.microsoft.com/office/drawing/2014/main" id="{61FCE920-A8CF-9F78-38D9-8D12DFAE520A}"/>
              </a:ext>
            </a:extLst>
          </p:cNvPr>
          <p:cNvSpPr/>
          <p:nvPr/>
        </p:nvSpPr>
        <p:spPr>
          <a:xfrm>
            <a:off x="3862232" y="2622900"/>
            <a:ext cx="1215109" cy="34631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5" name="Rechteck: abgerundete Ecken 4">
            <a:extLst>
              <a:ext uri="{FF2B5EF4-FFF2-40B4-BE49-F238E27FC236}">
                <a16:creationId xmlns:a16="http://schemas.microsoft.com/office/drawing/2014/main" id="{28E2136D-EDB5-E31B-DEBD-264197A68F0B}"/>
              </a:ext>
            </a:extLst>
          </p:cNvPr>
          <p:cNvSpPr/>
          <p:nvPr/>
        </p:nvSpPr>
        <p:spPr>
          <a:xfrm>
            <a:off x="3862231" y="2974729"/>
            <a:ext cx="1215109" cy="34631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8" name="Rechteck: abgerundete Ecken 7">
            <a:extLst>
              <a:ext uri="{FF2B5EF4-FFF2-40B4-BE49-F238E27FC236}">
                <a16:creationId xmlns:a16="http://schemas.microsoft.com/office/drawing/2014/main" id="{7BFC1F63-0C41-F7D7-07DE-F5808E5FDD85}"/>
              </a:ext>
            </a:extLst>
          </p:cNvPr>
          <p:cNvSpPr/>
          <p:nvPr/>
        </p:nvSpPr>
        <p:spPr>
          <a:xfrm>
            <a:off x="3862231" y="3315508"/>
            <a:ext cx="1215109" cy="34631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9" name="Rechteck: abgerundete Ecken 8">
            <a:extLst>
              <a:ext uri="{FF2B5EF4-FFF2-40B4-BE49-F238E27FC236}">
                <a16:creationId xmlns:a16="http://schemas.microsoft.com/office/drawing/2014/main" id="{06299A86-CA3E-8D14-63A6-D93E6C9FC558}"/>
              </a:ext>
            </a:extLst>
          </p:cNvPr>
          <p:cNvSpPr/>
          <p:nvPr/>
        </p:nvSpPr>
        <p:spPr>
          <a:xfrm>
            <a:off x="3862230" y="3665991"/>
            <a:ext cx="1215109" cy="34631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0" name="Rechteck: abgerundete Ecken 9">
            <a:extLst>
              <a:ext uri="{FF2B5EF4-FFF2-40B4-BE49-F238E27FC236}">
                <a16:creationId xmlns:a16="http://schemas.microsoft.com/office/drawing/2014/main" id="{18ECB9E2-D160-421F-04FC-D897D5564DB4}"/>
              </a:ext>
            </a:extLst>
          </p:cNvPr>
          <p:cNvSpPr/>
          <p:nvPr/>
        </p:nvSpPr>
        <p:spPr>
          <a:xfrm>
            <a:off x="3862229" y="4015852"/>
            <a:ext cx="1215109" cy="346311"/>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1" name="Rechteck: abgerundete Ecken 10">
            <a:extLst>
              <a:ext uri="{FF2B5EF4-FFF2-40B4-BE49-F238E27FC236}">
                <a16:creationId xmlns:a16="http://schemas.microsoft.com/office/drawing/2014/main" id="{F198A136-F9BB-D550-A47E-4E231A2368D1}"/>
              </a:ext>
            </a:extLst>
          </p:cNvPr>
          <p:cNvSpPr/>
          <p:nvPr/>
        </p:nvSpPr>
        <p:spPr>
          <a:xfrm>
            <a:off x="3862228" y="4358599"/>
            <a:ext cx="1215109" cy="373757"/>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2" name="Rechteck 11">
            <a:extLst>
              <a:ext uri="{FF2B5EF4-FFF2-40B4-BE49-F238E27FC236}">
                <a16:creationId xmlns:a16="http://schemas.microsoft.com/office/drawing/2014/main" id="{AC4F4AA0-8E7B-CA86-4444-42958D6FE302}"/>
              </a:ext>
            </a:extLst>
          </p:cNvPr>
          <p:cNvSpPr/>
          <p:nvPr/>
        </p:nvSpPr>
        <p:spPr>
          <a:xfrm>
            <a:off x="7213330" y="2301692"/>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51AAC5AF-2A8B-EE05-2344-804FAB030F28}"/>
              </a:ext>
            </a:extLst>
          </p:cNvPr>
          <p:cNvSpPr/>
          <p:nvPr/>
        </p:nvSpPr>
        <p:spPr>
          <a:xfrm>
            <a:off x="7213330" y="2651330"/>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5" name="Rechteck 14">
            <a:extLst>
              <a:ext uri="{FF2B5EF4-FFF2-40B4-BE49-F238E27FC236}">
                <a16:creationId xmlns:a16="http://schemas.microsoft.com/office/drawing/2014/main" id="{6B7056A9-507D-D3CC-9446-2955EDF9A905}"/>
              </a:ext>
            </a:extLst>
          </p:cNvPr>
          <p:cNvSpPr/>
          <p:nvPr/>
        </p:nvSpPr>
        <p:spPr>
          <a:xfrm>
            <a:off x="7572155" y="2301692"/>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6" name="Rechteck 15">
            <a:extLst>
              <a:ext uri="{FF2B5EF4-FFF2-40B4-BE49-F238E27FC236}">
                <a16:creationId xmlns:a16="http://schemas.microsoft.com/office/drawing/2014/main" id="{DA0305E2-0244-C6F0-B39B-638E0F6945F7}"/>
              </a:ext>
            </a:extLst>
          </p:cNvPr>
          <p:cNvSpPr/>
          <p:nvPr/>
        </p:nvSpPr>
        <p:spPr>
          <a:xfrm>
            <a:off x="7572155" y="2651330"/>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7" name="Rechteck 16">
            <a:extLst>
              <a:ext uri="{FF2B5EF4-FFF2-40B4-BE49-F238E27FC236}">
                <a16:creationId xmlns:a16="http://schemas.microsoft.com/office/drawing/2014/main" id="{D8AE5BCF-AE28-D04D-6A7A-68EA49098607}"/>
              </a:ext>
            </a:extLst>
          </p:cNvPr>
          <p:cNvSpPr/>
          <p:nvPr/>
        </p:nvSpPr>
        <p:spPr>
          <a:xfrm>
            <a:off x="7932238" y="2301692"/>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18" name="Rechteck 17">
            <a:extLst>
              <a:ext uri="{FF2B5EF4-FFF2-40B4-BE49-F238E27FC236}">
                <a16:creationId xmlns:a16="http://schemas.microsoft.com/office/drawing/2014/main" id="{B4182590-47F2-00A4-6DC7-736092150484}"/>
              </a:ext>
            </a:extLst>
          </p:cNvPr>
          <p:cNvSpPr/>
          <p:nvPr/>
        </p:nvSpPr>
        <p:spPr>
          <a:xfrm>
            <a:off x="7932238" y="2651330"/>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390DDF75-ED83-291F-23F9-5D323A2785E5}"/>
              </a:ext>
            </a:extLst>
          </p:cNvPr>
          <p:cNvSpPr/>
          <p:nvPr/>
        </p:nvSpPr>
        <p:spPr>
          <a:xfrm>
            <a:off x="7213330"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6" name="Rechteck 25">
            <a:extLst>
              <a:ext uri="{FF2B5EF4-FFF2-40B4-BE49-F238E27FC236}">
                <a16:creationId xmlns:a16="http://schemas.microsoft.com/office/drawing/2014/main" id="{53F690A8-32D8-FCF8-CA37-D6FE8BD377BC}"/>
              </a:ext>
            </a:extLst>
          </p:cNvPr>
          <p:cNvSpPr/>
          <p:nvPr/>
        </p:nvSpPr>
        <p:spPr>
          <a:xfrm>
            <a:off x="7572155"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7" name="Rechteck 26">
            <a:extLst>
              <a:ext uri="{FF2B5EF4-FFF2-40B4-BE49-F238E27FC236}">
                <a16:creationId xmlns:a16="http://schemas.microsoft.com/office/drawing/2014/main" id="{2F267427-BB7B-F669-90F8-B46C2B2B61E3}"/>
              </a:ext>
            </a:extLst>
          </p:cNvPr>
          <p:cNvSpPr/>
          <p:nvPr/>
        </p:nvSpPr>
        <p:spPr>
          <a:xfrm>
            <a:off x="7932238" y="3000968"/>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8" name="Rechteck 27">
            <a:extLst>
              <a:ext uri="{FF2B5EF4-FFF2-40B4-BE49-F238E27FC236}">
                <a16:creationId xmlns:a16="http://schemas.microsoft.com/office/drawing/2014/main" id="{8BE6CAE8-1C20-13B7-43AC-AB9C3A286455}"/>
              </a:ext>
            </a:extLst>
          </p:cNvPr>
          <p:cNvSpPr/>
          <p:nvPr/>
        </p:nvSpPr>
        <p:spPr>
          <a:xfrm>
            <a:off x="7215546" y="334449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29" name="Rechteck 28">
            <a:extLst>
              <a:ext uri="{FF2B5EF4-FFF2-40B4-BE49-F238E27FC236}">
                <a16:creationId xmlns:a16="http://schemas.microsoft.com/office/drawing/2014/main" id="{C0079957-71AE-712F-D585-D64F17B24F1E}"/>
              </a:ext>
            </a:extLst>
          </p:cNvPr>
          <p:cNvSpPr/>
          <p:nvPr/>
        </p:nvSpPr>
        <p:spPr>
          <a:xfrm>
            <a:off x="7574371" y="334449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0" name="Rechteck 29">
            <a:extLst>
              <a:ext uri="{FF2B5EF4-FFF2-40B4-BE49-F238E27FC236}">
                <a16:creationId xmlns:a16="http://schemas.microsoft.com/office/drawing/2014/main" id="{2D925E67-7113-38C4-6FA6-8754E54E8DB8}"/>
              </a:ext>
            </a:extLst>
          </p:cNvPr>
          <p:cNvSpPr/>
          <p:nvPr/>
        </p:nvSpPr>
        <p:spPr>
          <a:xfrm>
            <a:off x="7934454" y="334449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1" name="Rechteck 30">
            <a:extLst>
              <a:ext uri="{FF2B5EF4-FFF2-40B4-BE49-F238E27FC236}">
                <a16:creationId xmlns:a16="http://schemas.microsoft.com/office/drawing/2014/main" id="{08A33743-240F-B235-5E74-E3FEE879BD34}"/>
              </a:ext>
            </a:extLst>
          </p:cNvPr>
          <p:cNvSpPr/>
          <p:nvPr/>
        </p:nvSpPr>
        <p:spPr>
          <a:xfrm>
            <a:off x="7215546" y="369343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2" name="Rechteck 31">
            <a:extLst>
              <a:ext uri="{FF2B5EF4-FFF2-40B4-BE49-F238E27FC236}">
                <a16:creationId xmlns:a16="http://schemas.microsoft.com/office/drawing/2014/main" id="{8CCE2C0F-7084-9F2C-80BD-BA5C1393AAF0}"/>
              </a:ext>
            </a:extLst>
          </p:cNvPr>
          <p:cNvSpPr/>
          <p:nvPr/>
        </p:nvSpPr>
        <p:spPr>
          <a:xfrm>
            <a:off x="7574371" y="369343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3" name="Rechteck 32">
            <a:extLst>
              <a:ext uri="{FF2B5EF4-FFF2-40B4-BE49-F238E27FC236}">
                <a16:creationId xmlns:a16="http://schemas.microsoft.com/office/drawing/2014/main" id="{B956A29D-8FAB-C7E8-9DD2-8188989E424A}"/>
              </a:ext>
            </a:extLst>
          </p:cNvPr>
          <p:cNvSpPr/>
          <p:nvPr/>
        </p:nvSpPr>
        <p:spPr>
          <a:xfrm>
            <a:off x="7934454" y="3693431"/>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4" name="Rechteck 33">
            <a:extLst>
              <a:ext uri="{FF2B5EF4-FFF2-40B4-BE49-F238E27FC236}">
                <a16:creationId xmlns:a16="http://schemas.microsoft.com/office/drawing/2014/main" id="{092149E6-3C62-BF3C-4ABF-F0E901E25B6D}"/>
              </a:ext>
            </a:extLst>
          </p:cNvPr>
          <p:cNvSpPr/>
          <p:nvPr/>
        </p:nvSpPr>
        <p:spPr>
          <a:xfrm>
            <a:off x="7215546" y="404127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5" name="Rechteck 34">
            <a:extLst>
              <a:ext uri="{FF2B5EF4-FFF2-40B4-BE49-F238E27FC236}">
                <a16:creationId xmlns:a16="http://schemas.microsoft.com/office/drawing/2014/main" id="{3F165D02-995E-EEE4-EE5E-62501439E215}"/>
              </a:ext>
            </a:extLst>
          </p:cNvPr>
          <p:cNvSpPr/>
          <p:nvPr/>
        </p:nvSpPr>
        <p:spPr>
          <a:xfrm>
            <a:off x="7574371" y="404127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6" name="Rechteck 35">
            <a:extLst>
              <a:ext uri="{FF2B5EF4-FFF2-40B4-BE49-F238E27FC236}">
                <a16:creationId xmlns:a16="http://schemas.microsoft.com/office/drawing/2014/main" id="{AACA56EF-D7E1-2F43-5861-70992877CA59}"/>
              </a:ext>
            </a:extLst>
          </p:cNvPr>
          <p:cNvSpPr/>
          <p:nvPr/>
        </p:nvSpPr>
        <p:spPr>
          <a:xfrm>
            <a:off x="7934454" y="4041273"/>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7" name="Rechteck 36">
            <a:extLst>
              <a:ext uri="{FF2B5EF4-FFF2-40B4-BE49-F238E27FC236}">
                <a16:creationId xmlns:a16="http://schemas.microsoft.com/office/drawing/2014/main" id="{6E8D8894-6806-4BE9-A66F-FEBC771B9BBF}"/>
              </a:ext>
            </a:extLst>
          </p:cNvPr>
          <p:cNvSpPr/>
          <p:nvPr/>
        </p:nvSpPr>
        <p:spPr>
          <a:xfrm>
            <a:off x="7215546" y="438911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38" name="Rechteck 37">
            <a:extLst>
              <a:ext uri="{FF2B5EF4-FFF2-40B4-BE49-F238E27FC236}">
                <a16:creationId xmlns:a16="http://schemas.microsoft.com/office/drawing/2014/main" id="{E5D2ADD0-EA71-5917-D747-71A04A235C7C}"/>
              </a:ext>
            </a:extLst>
          </p:cNvPr>
          <p:cNvSpPr/>
          <p:nvPr/>
        </p:nvSpPr>
        <p:spPr>
          <a:xfrm>
            <a:off x="7574371" y="438911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0" name="Rechteck 79">
            <a:extLst>
              <a:ext uri="{FF2B5EF4-FFF2-40B4-BE49-F238E27FC236}">
                <a16:creationId xmlns:a16="http://schemas.microsoft.com/office/drawing/2014/main" id="{35AE9745-D257-6593-AEB5-E70F9E80492E}"/>
              </a:ext>
            </a:extLst>
          </p:cNvPr>
          <p:cNvSpPr/>
          <p:nvPr/>
        </p:nvSpPr>
        <p:spPr>
          <a:xfrm>
            <a:off x="7934454" y="4389115"/>
            <a:ext cx="304184" cy="3173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dirty="0"/>
          </a:p>
        </p:txBody>
      </p:sp>
      <p:sp>
        <p:nvSpPr>
          <p:cNvPr id="87" name="Rechteck: abgerundete Ecken 86">
            <a:extLst>
              <a:ext uri="{FF2B5EF4-FFF2-40B4-BE49-F238E27FC236}">
                <a16:creationId xmlns:a16="http://schemas.microsoft.com/office/drawing/2014/main" id="{8E3A62AB-B0CA-19EF-3F71-36BE2E781122}"/>
              </a:ext>
            </a:extLst>
          </p:cNvPr>
          <p:cNvSpPr/>
          <p:nvPr/>
        </p:nvSpPr>
        <p:spPr>
          <a:xfrm>
            <a:off x="7187801" y="2190878"/>
            <a:ext cx="353986" cy="2626347"/>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97" name="Rechteck: abgerundete Ecken 96">
            <a:extLst>
              <a:ext uri="{FF2B5EF4-FFF2-40B4-BE49-F238E27FC236}">
                <a16:creationId xmlns:a16="http://schemas.microsoft.com/office/drawing/2014/main" id="{3A8CA3F5-E78A-4231-DF64-D9E7B8B7E83A}"/>
              </a:ext>
            </a:extLst>
          </p:cNvPr>
          <p:cNvSpPr/>
          <p:nvPr/>
        </p:nvSpPr>
        <p:spPr>
          <a:xfrm>
            <a:off x="7547113" y="2190878"/>
            <a:ext cx="359595" cy="2626346"/>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00" name="Rechteck: abgerundete Ecken 99">
            <a:extLst>
              <a:ext uri="{FF2B5EF4-FFF2-40B4-BE49-F238E27FC236}">
                <a16:creationId xmlns:a16="http://schemas.microsoft.com/office/drawing/2014/main" id="{489DF7EB-3B90-E3AF-F412-0F0DB302859B}"/>
              </a:ext>
            </a:extLst>
          </p:cNvPr>
          <p:cNvSpPr/>
          <p:nvPr/>
        </p:nvSpPr>
        <p:spPr>
          <a:xfrm>
            <a:off x="7906748" y="2190878"/>
            <a:ext cx="359595" cy="2626346"/>
          </a:xfrm>
          <a:prstGeom prst="roundRect">
            <a:avLst/>
          </a:prstGeom>
          <a:noFill/>
          <a:ln w="19050" cap="flat" cmpd="sng" algn="ctr">
            <a:solidFill>
              <a:srgbClr val="F8B44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DE">
              <a:ln w="57150">
                <a:solidFill>
                  <a:srgbClr val="F8B44F"/>
                </a:solidFill>
              </a:ln>
            </a:endParaRPr>
          </a:p>
        </p:txBody>
      </p:sp>
      <p:sp>
        <p:nvSpPr>
          <p:cNvPr id="101" name="Lösung einblenden">
            <a:extLst>
              <a:ext uri="{FF2B5EF4-FFF2-40B4-BE49-F238E27FC236}">
                <a16:creationId xmlns:a16="http://schemas.microsoft.com/office/drawing/2014/main" id="{9D1B424B-0555-3615-0040-856519000BCF}"/>
              </a:ext>
            </a:extLst>
          </p:cNvPr>
          <p:cNvSpPr/>
          <p:nvPr/>
        </p:nvSpPr>
        <p:spPr>
          <a:xfrm>
            <a:off x="4017402" y="4955570"/>
            <a:ext cx="904759" cy="510274"/>
          </a:xfrm>
          <a:prstGeom prst="roundRect">
            <a:avLst/>
          </a:prstGeom>
          <a:solidFill>
            <a:srgbClr val="F8B44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b="1" dirty="0">
                <a:solidFill>
                  <a:schemeClr val="tx1"/>
                </a:solidFill>
              </a:rPr>
              <a:t>Gruppen einkreisen</a:t>
            </a:r>
          </a:p>
        </p:txBody>
      </p:sp>
      <p:sp>
        <p:nvSpPr>
          <p:cNvPr id="102" name="Lösung einblenden">
            <a:extLst>
              <a:ext uri="{FF2B5EF4-FFF2-40B4-BE49-F238E27FC236}">
                <a16:creationId xmlns:a16="http://schemas.microsoft.com/office/drawing/2014/main" id="{6AC6853B-D35B-FFFE-BD55-EF3625A54702}"/>
              </a:ext>
            </a:extLst>
          </p:cNvPr>
          <p:cNvSpPr/>
          <p:nvPr/>
        </p:nvSpPr>
        <p:spPr>
          <a:xfrm>
            <a:off x="7319532" y="4937924"/>
            <a:ext cx="904759" cy="510274"/>
          </a:xfrm>
          <a:prstGeom prst="roundRect">
            <a:avLst/>
          </a:prstGeom>
          <a:solidFill>
            <a:srgbClr val="F8B44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b="1" dirty="0">
                <a:solidFill>
                  <a:schemeClr val="tx1"/>
                </a:solidFill>
              </a:rPr>
              <a:t>Gruppen einkreisen</a:t>
            </a:r>
          </a:p>
        </p:txBody>
      </p:sp>
    </p:spTree>
    <p:extLst>
      <p:ext uri="{BB962C8B-B14F-4D97-AF65-F5344CB8AC3E}">
        <p14:creationId xmlns:p14="http://schemas.microsoft.com/office/powerpoint/2010/main" val="2914948400"/>
      </p:ext>
    </p:extLst>
  </p:cSld>
  <p:clrMapOvr>
    <a:masterClrMapping/>
  </p:clrMapOvr>
  <p:transition spd="slow" advClick="0">
    <p:push/>
  </p:transition>
  <p:timing>
    <p:tnLst>
      <p:par>
        <p:cTn id="1" dur="indefinite" restart="never" nodeType="tmRoot">
          <p:childTnLst>
            <p:seq concurrent="1" nextAc="seek">
              <p:cTn id="2" restart="whenNotActive" fill="hold" evtFilter="cancelBubble" nodeType="interactiveSeq">
                <p:stCondLst>
                  <p:cond evt="onClick" delay="0">
                    <p:tgtEl>
                      <p:spTgt spid="10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52"/>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3"/>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5"/>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8"/>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10"/>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48" restart="whenNotActive" fill="hold" evtFilter="cancelBubble" nodeType="interactiveSeq">
                <p:stCondLst>
                  <p:cond evt="onClick" delay="0">
                    <p:tgtEl>
                      <p:spTgt spid="102"/>
                    </p:tgtEl>
                  </p:cond>
                </p:stCondLst>
                <p:endSync evt="end" delay="0">
                  <p:rtn val="all"/>
                </p:endSync>
                <p:childTnLst>
                  <p:par>
                    <p:cTn id="49" fill="hold">
                      <p:stCondLst>
                        <p:cond delay="0"/>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500"/>
                                        <p:tgtEl>
                                          <p:spTgt spid="97"/>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1" nodeType="clickEffect">
                                  <p:stCondLst>
                                    <p:cond delay="0"/>
                                  </p:stCondLst>
                                  <p:childTnLst>
                                    <p:set>
                                      <p:cBhvr>
                                        <p:cTn id="65" dur="1" fill="hold">
                                          <p:stCondLst>
                                            <p:cond delay="0"/>
                                          </p:stCondLst>
                                        </p:cTn>
                                        <p:tgtEl>
                                          <p:spTgt spid="87"/>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97"/>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102"/>
                  </p:tgtEl>
                </p:cond>
              </p:nextCondLst>
            </p:seq>
          </p:childTnLst>
        </p:cTn>
      </p:par>
    </p:tnLst>
    <p:bldLst>
      <p:bldP spid="52" grpId="0" animBg="1"/>
      <p:bldP spid="52" grpId="1" animBg="1"/>
      <p:bldP spid="3" grpId="0" animBg="1"/>
      <p:bldP spid="3" grpId="1" animBg="1"/>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87" grpId="0" animBg="1"/>
      <p:bldP spid="87" grpId="1" animBg="1"/>
      <p:bldP spid="97" grpId="0" animBg="1"/>
      <p:bldP spid="97" grpId="1" animBg="1"/>
      <p:bldP spid="100" grpId="0" animBg="1"/>
      <p:bldP spid="10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32D97016-CCA2-F44C-A8F7-33725B9500D2}"/>
              </a:ext>
            </a:extLst>
          </p:cNvPr>
          <p:cNvSpPr txBox="1"/>
          <p:nvPr/>
        </p:nvSpPr>
        <p:spPr>
          <a:xfrm>
            <a:off x="6894988" y="1532265"/>
            <a:ext cx="5137176"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1" i="0" u="none" strike="noStrike" kern="1200" cap="none" spc="0" normalizeH="0" baseline="0" noProof="0" dirty="0">
                <a:ln>
                  <a:noFill/>
                </a:ln>
                <a:solidFill>
                  <a:prstClr val="black"/>
                </a:solidFill>
                <a:effectLst/>
                <a:uLnTx/>
                <a:uFillTx/>
                <a:latin typeface="Calibri" panose="020F0502020204030204"/>
                <a:ea typeface="+mn-ea"/>
                <a:cs typeface="+mn-cs"/>
              </a:rPr>
              <a:t>Zitierbar 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Tester, Anne, Ademmer, Claudia, </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Akinwunmi</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Kathrin, Selter, Christoph, Prediger, Susanne, Totaro, Debora &amp; Dohle, Alexandra (2024). Mathe sicher können:  Gesprächsgerüst zur Klassenstunde N4B: Division verstehen. Open Educational Resources unter mathe-sicher-</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koennen.dzlm.de</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/nz#n4</a:t>
            </a:r>
          </a:p>
        </p:txBody>
      </p:sp>
      <p:pic>
        <p:nvPicPr>
          <p:cNvPr id="4" name="Grafik 3"/>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 b="23664"/>
          <a:stretch/>
        </p:blipFill>
        <p:spPr>
          <a:xfrm>
            <a:off x="1266727" y="1907125"/>
            <a:ext cx="2727960" cy="627873"/>
          </a:xfrm>
          <a:prstGeom prst="rect">
            <a:avLst/>
          </a:prstGeom>
        </p:spPr>
      </p:pic>
      <p:sp>
        <p:nvSpPr>
          <p:cNvPr id="6" name="Textfeld 5"/>
          <p:cNvSpPr txBox="1"/>
          <p:nvPr/>
        </p:nvSpPr>
        <p:spPr>
          <a:xfrm>
            <a:off x="1168239" y="2774414"/>
            <a:ext cx="3755708"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prstClr val="black"/>
                </a:solidFill>
                <a:effectLst/>
                <a:uLnTx/>
                <a:uFillTx/>
                <a:latin typeface="Calibri" panose="020F0502020204030204"/>
                <a:ea typeface="+mn-ea"/>
                <a:cs typeface="+mn-cs"/>
              </a:rPr>
              <a:t>Herausgebende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Susanne Prediger, Christoph Selter,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Marcus Nührenbörger und Stephan Hußmann</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Baustein N4B</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feld 1">
            <a:extLst>
              <a:ext uri="{FF2B5EF4-FFF2-40B4-BE49-F238E27FC236}">
                <a16:creationId xmlns:a16="http://schemas.microsoft.com/office/drawing/2014/main" id="{A12FB8AB-C9A8-104F-A648-A623E89921AA}"/>
              </a:ext>
            </a:extLst>
          </p:cNvPr>
          <p:cNvSpPr txBox="1"/>
          <p:nvPr/>
        </p:nvSpPr>
        <p:spPr>
          <a:xfrm>
            <a:off x="1168239" y="1308730"/>
            <a:ext cx="29012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327A86"/>
                </a:solidFill>
                <a:effectLst/>
                <a:uLnTx/>
                <a:uFillTx/>
                <a:latin typeface="Calibri" panose="020F0502020204030204"/>
                <a:ea typeface="+mn-ea"/>
                <a:cs typeface="+mn-cs"/>
              </a:rPr>
              <a:t>Didaktisches Konzept</a:t>
            </a:r>
          </a:p>
        </p:txBody>
      </p:sp>
      <p:sp>
        <p:nvSpPr>
          <p:cNvPr id="11" name="Textfeld 10">
            <a:extLst>
              <a:ext uri="{FF2B5EF4-FFF2-40B4-BE49-F238E27FC236}">
                <a16:creationId xmlns:a16="http://schemas.microsoft.com/office/drawing/2014/main" id="{7E2E9B74-4108-954C-8497-AE1DC804201E}"/>
              </a:ext>
            </a:extLst>
          </p:cNvPr>
          <p:cNvSpPr txBox="1"/>
          <p:nvPr/>
        </p:nvSpPr>
        <p:spPr>
          <a:xfrm>
            <a:off x="6894988" y="1336161"/>
            <a:ext cx="46690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327A86"/>
                </a:solidFill>
                <a:effectLst/>
                <a:uLnTx/>
                <a:uFillTx/>
                <a:latin typeface="Calibri" panose="020F0502020204030204"/>
                <a:ea typeface="+mn-ea"/>
                <a:cs typeface="+mn-cs"/>
              </a:rPr>
              <a:t>Gesprächsgerüst zur Klassenstunde</a:t>
            </a:r>
            <a:endParaRPr kumimoji="0" lang="de-DE" sz="2000" b="1" i="0" u="none" strike="noStrike" kern="1200" cap="none" spc="0" normalizeH="0" baseline="0" noProof="0" dirty="0">
              <a:ln>
                <a:noFill/>
              </a:ln>
              <a:solidFill>
                <a:srgbClr val="327A86"/>
              </a:solidFill>
              <a:effectLst/>
              <a:uLnTx/>
              <a:uFillTx/>
              <a:latin typeface="Calibri" panose="020F0502020204030204"/>
              <a:ea typeface="+mn-ea"/>
              <a:cs typeface="+mn-cs"/>
            </a:endParaRPr>
          </a:p>
        </p:txBody>
      </p:sp>
      <p:sp>
        <p:nvSpPr>
          <p:cNvPr id="13" name="Rechteck 12">
            <a:extLst>
              <a:ext uri="{FF2B5EF4-FFF2-40B4-BE49-F238E27FC236}">
                <a16:creationId xmlns:a16="http://schemas.microsoft.com/office/drawing/2014/main" id="{C1885C7C-F61F-B24F-AB35-38DAD694E716}"/>
              </a:ext>
            </a:extLst>
          </p:cNvPr>
          <p:cNvSpPr/>
          <p:nvPr/>
        </p:nvSpPr>
        <p:spPr>
          <a:xfrm>
            <a:off x="6898249" y="3663463"/>
            <a:ext cx="4366901" cy="193899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prstClr val="black"/>
                </a:solidFill>
                <a:effectLst/>
                <a:uLnTx/>
                <a:uFillTx/>
                <a:latin typeface="Calibri" panose="020F0502020204030204"/>
                <a:ea typeface="+mn-ea"/>
                <a:cs typeface="+mn-cs"/>
              </a:rPr>
              <a:t>Fach- und mediendidaktische Umsetzung</a:t>
            </a:r>
          </a:p>
          <a:p>
            <a:pPr>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Claudia Ademmer, Anne Tester, Susanne Prediger,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Lena Böing, Alexandra Dohle, </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Chioma</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Ezenwaekwo</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Magdalene Mierswa, Prisca Theißen, Dominik Nüsken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500" dirty="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prstClr val="black"/>
                </a:solidFill>
                <a:effectLst/>
                <a:uLnTx/>
                <a:uFillTx/>
                <a:latin typeface="Calibri" panose="020F0502020204030204"/>
                <a:ea typeface="+mn-ea"/>
                <a:cs typeface="+mn-cs"/>
              </a:rPr>
              <a:t>Mediendidaktik des Erklärvideos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Mike Altieri, Stephan Bach, Christoph </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Molthagen</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Julian </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Pössnicker</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Kay Rötlich</a:t>
            </a:r>
          </a:p>
        </p:txBody>
      </p:sp>
      <p:sp>
        <p:nvSpPr>
          <p:cNvPr id="17" name="Textfeld 16">
            <a:extLst>
              <a:ext uri="{FF2B5EF4-FFF2-40B4-BE49-F238E27FC236}">
                <a16:creationId xmlns:a16="http://schemas.microsoft.com/office/drawing/2014/main" id="{2D630838-E4F1-49AA-A1F6-15F49AD84C63}"/>
              </a:ext>
            </a:extLst>
          </p:cNvPr>
          <p:cNvSpPr txBox="1"/>
          <p:nvPr/>
        </p:nvSpPr>
        <p:spPr>
          <a:xfrm>
            <a:off x="6894988" y="5819530"/>
            <a:ext cx="3563149" cy="900246"/>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050" b="1"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Creative Commons-</a:t>
            </a:r>
            <a:r>
              <a:rPr kumimoji="0" lang="en-US" sz="1050" b="1"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Lizenz</a:t>
            </a:r>
            <a:r>
              <a:rPr kumimoji="0" lang="en-US" sz="1050" b="1"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a:t>
            </a:r>
            <a:br>
              <a:rPr kumimoji="0" lang="en-US" sz="1050" b="1"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b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Namensnennung</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 </a:t>
            </a: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Nicht-kommerziell</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 </a:t>
            </a: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Weitergabe</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unter</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gleichen</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US" sz="1050" b="0" i="0" u="none" strike="noStrike" kern="1200" cap="none" spc="3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Bedingungen</a:t>
            </a:r>
            <a:r>
              <a:rPr kumimoji="0" lang="en-US"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 4.0 International </a:t>
            </a:r>
            <a:r>
              <a:rPr kumimoji="0" lang="de-DE" sz="1050" b="0" i="0" u="none" strike="noStrike" kern="1200" cap="none" spc="3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rPr>
              <a:t>Susanne Prediger, Deutsches Zentrum für Lehrkräftebildung Mathematik</a:t>
            </a:r>
          </a:p>
          <a:p>
            <a:pPr marL="0" marR="0" lvl="0" indent="0" algn="l" defTabSz="914400" rtl="0" eaLnBrk="1" fontAlgn="base" latinLnBrk="0" hangingPunct="1">
              <a:lnSpc>
                <a:spcPct val="100000"/>
              </a:lnSpc>
              <a:spcBef>
                <a:spcPts val="0"/>
              </a:spcBef>
              <a:spcAft>
                <a:spcPts val="0"/>
              </a:spcAft>
              <a:buClrTx/>
              <a:buSzTx/>
              <a:buFontTx/>
              <a:buNone/>
              <a:tabLst/>
              <a:defRPr/>
            </a:pPr>
            <a:r>
              <a:rPr lang="de-DE" sz="1050" b="1" spc="30" dirty="0">
                <a:latin typeface="Calibri" panose="020F0502020204030204" pitchFamily="34" charset="0"/>
                <a:ea typeface="Times New Roman" panose="02020603050405020304" pitchFamily="18" charset="0"/>
                <a:cs typeface="Calibri" panose="020F0502020204030204" pitchFamily="34" charset="0"/>
              </a:rPr>
              <a:t>Erklärvideo CC-BY-ND – Keine Bearbeitung</a:t>
            </a:r>
            <a:endParaRPr kumimoji="0" lang="de-DE" sz="10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Grafik 2">
            <a:extLst>
              <a:ext uri="{FF2B5EF4-FFF2-40B4-BE49-F238E27FC236}">
                <a16:creationId xmlns:a16="http://schemas.microsoft.com/office/drawing/2014/main" id="{239DBCE5-2D4F-B52F-41F4-FB2325B60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8240" y="253027"/>
            <a:ext cx="3986388" cy="593338"/>
          </a:xfrm>
          <a:prstGeom prst="rect">
            <a:avLst/>
          </a:prstGeom>
        </p:spPr>
      </p:pic>
      <p:sp>
        <p:nvSpPr>
          <p:cNvPr id="9" name="Textfeld 8">
            <a:extLst>
              <a:ext uri="{FF2B5EF4-FFF2-40B4-BE49-F238E27FC236}">
                <a16:creationId xmlns:a16="http://schemas.microsoft.com/office/drawing/2014/main" id="{EDD65565-DE20-AF4E-6816-1ECABB601E50}"/>
              </a:ext>
            </a:extLst>
          </p:cNvPr>
          <p:cNvSpPr txBox="1"/>
          <p:nvPr/>
        </p:nvSpPr>
        <p:spPr>
          <a:xfrm>
            <a:off x="1168239" y="3999828"/>
            <a:ext cx="4900252" cy="263149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prstClr val="black"/>
                </a:solidFill>
                <a:effectLst/>
                <a:uLnTx/>
                <a:uFillTx/>
                <a:latin typeface="Calibri" panose="020F0502020204030204"/>
                <a:ea typeface="+mn-ea"/>
                <a:cs typeface="+mn-cs"/>
              </a:rPr>
              <a:t>Hinweis zu verwandtem Material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Weitere Materialien unter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mathe-sicher-</a:t>
            </a:r>
            <a:r>
              <a:rPr kumimoji="0" lang="de-DE" sz="1500" b="0" i="0" u="none" strike="noStrike" kern="1200" cap="none" spc="0" normalizeH="0" baseline="0" noProof="0" dirty="0" err="1">
                <a:ln>
                  <a:noFill/>
                </a:ln>
                <a:solidFill>
                  <a:prstClr val="black"/>
                </a:solidFill>
                <a:effectLst/>
                <a:uLnTx/>
                <a:uFillTx/>
                <a:latin typeface="Calibri" panose="020F0502020204030204"/>
                <a:ea typeface="+mn-ea"/>
                <a:cs typeface="+mn-cs"/>
              </a:rPr>
              <a:t>koennen.dzlm.de</a:t>
            </a: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/nz#n4</a:t>
            </a:r>
          </a:p>
          <a:p>
            <a:pPr marL="222250" marR="0" lvl="0" indent="-22225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Diagnose- und Förderbaustein als Word und PDF</a:t>
            </a:r>
          </a:p>
          <a:p>
            <a:pPr marL="222250" marR="0" lvl="0" indent="-22225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Link zum MSK-Online-Check (digitale Diagnose)</a:t>
            </a:r>
          </a:p>
          <a:p>
            <a:pPr marL="222250" marR="0" lvl="0" indent="-22225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Vollständige Erklärvideos (auch für Eltern)</a:t>
            </a:r>
          </a:p>
          <a:p>
            <a:pPr marL="222250" marR="0" lvl="0" indent="-22225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Film zum didaktischen Hintergrund </a:t>
            </a:r>
          </a:p>
          <a:p>
            <a:pPr marL="222250" marR="0" lvl="0" indent="-222250" algn="l"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 	Ausführlicher didaktischer Kommentar </a:t>
            </a:r>
            <a:b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rPr>
              <a:t>zum Diagnose- und Förderbaustein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4" name="Grafik 13">
            <a:extLst>
              <a:ext uri="{FF2B5EF4-FFF2-40B4-BE49-F238E27FC236}">
                <a16:creationId xmlns:a16="http://schemas.microsoft.com/office/drawing/2014/main" id="{C4253716-1F4A-0BC1-EBC6-73CAE93A5B26}"/>
              </a:ext>
            </a:extLst>
          </p:cNvPr>
          <p:cNvPicPr>
            <a:picLocks noChangeAspect="1"/>
          </p:cNvPicPr>
          <p:nvPr/>
        </p:nvPicPr>
        <p:blipFill>
          <a:blip r:embed="rId5"/>
          <a:stretch>
            <a:fillRect/>
          </a:stretch>
        </p:blipFill>
        <p:spPr>
          <a:xfrm>
            <a:off x="10570464" y="5946488"/>
            <a:ext cx="1461700" cy="511024"/>
          </a:xfrm>
          <a:prstGeom prst="rect">
            <a:avLst/>
          </a:prstGeom>
        </p:spPr>
      </p:pic>
    </p:spTree>
    <p:extLst>
      <p:ext uri="{BB962C8B-B14F-4D97-AF65-F5344CB8AC3E}">
        <p14:creationId xmlns:p14="http://schemas.microsoft.com/office/powerpoint/2010/main" val="14769744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B94202-BA24-51E9-01BE-F7B442EB11A6}"/>
              </a:ext>
            </a:extLst>
          </p:cNvPr>
          <p:cNvSpPr>
            <a:spLocks noGrp="1"/>
          </p:cNvSpPr>
          <p:nvPr>
            <p:ph type="title"/>
          </p:nvPr>
        </p:nvSpPr>
        <p:spPr>
          <a:xfrm>
            <a:off x="465430" y="477077"/>
            <a:ext cx="10515600" cy="539115"/>
          </a:xfrm>
        </p:spPr>
        <p:txBody>
          <a:bodyPr/>
          <a:lstStyle/>
          <a:p>
            <a:r>
              <a:rPr lang="de-DE" dirty="0"/>
              <a:t>Vorschlag für Verlauf der MSK-Klassenstunde zum</a:t>
            </a:r>
            <a:r>
              <a:rPr lang="de-DE" dirty="0">
                <a:solidFill>
                  <a:schemeClr val="tx1">
                    <a:lumMod val="50000"/>
                    <a:lumOff val="50000"/>
                  </a:schemeClr>
                </a:solidFill>
              </a:rPr>
              <a:t> </a:t>
            </a:r>
            <a:r>
              <a:rPr lang="de-DE">
                <a:solidFill>
                  <a:schemeClr val="tx1">
                    <a:lumMod val="50000"/>
                    <a:lumOff val="50000"/>
                  </a:schemeClr>
                </a:solidFill>
              </a:rPr>
              <a:t>Baustein N4B</a:t>
            </a:r>
            <a:endParaRPr lang="de-DE" dirty="0">
              <a:solidFill>
                <a:schemeClr val="tx1">
                  <a:lumMod val="50000"/>
                  <a:lumOff val="50000"/>
                </a:schemeClr>
              </a:solidFill>
            </a:endParaRPr>
          </a:p>
        </p:txBody>
      </p:sp>
      <p:graphicFrame>
        <p:nvGraphicFramePr>
          <p:cNvPr id="4" name="Inhaltsplatzhalter 3">
            <a:extLst>
              <a:ext uri="{FF2B5EF4-FFF2-40B4-BE49-F238E27FC236}">
                <a16:creationId xmlns:a16="http://schemas.microsoft.com/office/drawing/2014/main" id="{FAB640CB-A2F4-4A0D-29B1-2DBE4A482C69}"/>
              </a:ext>
            </a:extLst>
          </p:cNvPr>
          <p:cNvGraphicFramePr>
            <a:graphicFrameLocks noGrp="1"/>
          </p:cNvGraphicFramePr>
          <p:nvPr>
            <p:ph idx="4294967295"/>
            <p:extLst>
              <p:ext uri="{D42A27DB-BD31-4B8C-83A1-F6EECF244321}">
                <p14:modId xmlns:p14="http://schemas.microsoft.com/office/powerpoint/2010/main" val="1222586138"/>
              </p:ext>
            </p:extLst>
          </p:nvPr>
        </p:nvGraphicFramePr>
        <p:xfrm>
          <a:off x="535259" y="1307591"/>
          <a:ext cx="11114623" cy="4505960"/>
        </p:xfrm>
        <a:graphic>
          <a:graphicData uri="http://schemas.openxmlformats.org/drawingml/2006/table">
            <a:tbl>
              <a:tblPr firstRow="1" bandRow="1">
                <a:tableStyleId>{2D5ABB26-0587-4C30-8999-92F81FD0307C}</a:tableStyleId>
              </a:tblPr>
              <a:tblGrid>
                <a:gridCol w="1572321">
                  <a:extLst>
                    <a:ext uri="{9D8B030D-6E8A-4147-A177-3AD203B41FA5}">
                      <a16:colId xmlns:a16="http://schemas.microsoft.com/office/drawing/2014/main" val="1393664181"/>
                    </a:ext>
                  </a:extLst>
                </a:gridCol>
                <a:gridCol w="6735337">
                  <a:extLst>
                    <a:ext uri="{9D8B030D-6E8A-4147-A177-3AD203B41FA5}">
                      <a16:colId xmlns:a16="http://schemas.microsoft.com/office/drawing/2014/main" val="3242887955"/>
                    </a:ext>
                  </a:extLst>
                </a:gridCol>
                <a:gridCol w="2806965">
                  <a:extLst>
                    <a:ext uri="{9D8B030D-6E8A-4147-A177-3AD203B41FA5}">
                      <a16:colId xmlns:a16="http://schemas.microsoft.com/office/drawing/2014/main" val="1787767110"/>
                    </a:ext>
                  </a:extLst>
                </a:gridCol>
              </a:tblGrid>
              <a:tr h="370840">
                <a:tc>
                  <a:txBody>
                    <a:bodyPr/>
                    <a:lstStyle/>
                    <a:p>
                      <a:pPr>
                        <a:lnSpc>
                          <a:spcPct val="150000"/>
                        </a:lnSpc>
                      </a:pPr>
                      <a:r>
                        <a:rPr lang="de-DE" b="1" dirty="0"/>
                        <a:t>Folie</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AD3D9">
                        <a:alpha val="58431"/>
                      </a:srgbClr>
                    </a:solidFill>
                  </a:tcPr>
                </a:tc>
                <a:tc>
                  <a:txBody>
                    <a:bodyPr/>
                    <a:lstStyle/>
                    <a:p>
                      <a:pPr>
                        <a:lnSpc>
                          <a:spcPct val="150000"/>
                        </a:lnSpc>
                      </a:pPr>
                      <a:r>
                        <a:rPr lang="de-DE" b="1" dirty="0"/>
                        <a:t>Ziel der Phase</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AD3D9">
                        <a:alpha val="58431"/>
                      </a:srgbClr>
                    </a:solidFill>
                  </a:tcPr>
                </a:tc>
                <a:tc>
                  <a:txBody>
                    <a:bodyPr/>
                    <a:lstStyle/>
                    <a:p>
                      <a:pPr>
                        <a:lnSpc>
                          <a:spcPct val="150000"/>
                        </a:lnSpc>
                      </a:pPr>
                      <a:r>
                        <a:rPr lang="de-DE" b="1" dirty="0"/>
                        <a:t>Sozialform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AD3D9">
                        <a:alpha val="58431"/>
                      </a:srgbClr>
                    </a:solidFill>
                  </a:tcPr>
                </a:tc>
                <a:extLst>
                  <a:ext uri="{0D108BD9-81ED-4DB2-BD59-A6C34878D82A}">
                    <a16:rowId xmlns:a16="http://schemas.microsoft.com/office/drawing/2014/main" val="1203036482"/>
                  </a:ext>
                </a:extLst>
              </a:tr>
              <a:tr h="370840">
                <a:tc>
                  <a:txBody>
                    <a:bodyPr/>
                    <a:lstStyle/>
                    <a:p>
                      <a:pPr>
                        <a:lnSpc>
                          <a:spcPct val="150000"/>
                        </a:lnSpc>
                      </a:pPr>
                      <a:r>
                        <a:rPr lang="de-DE" dirty="0"/>
                        <a:t>4-5</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Zieltransparenz und Einstieg</a:t>
                      </a:r>
                    </a:p>
                    <a:p>
                      <a:pPr>
                        <a:lnSpc>
                          <a:spcPct val="150000"/>
                        </a:lnSpc>
                      </a:pPr>
                      <a:r>
                        <a:rPr lang="de-DE" dirty="0">
                          <a:solidFill>
                            <a:srgbClr val="F8B44F"/>
                          </a:solidFill>
                        </a:rPr>
                        <a:t>Gruppengröße und Gruppenanzahl (Arbeitsblatt, Aufgabe A)</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solidFill>
                            <a:schemeClr val="tx1"/>
                          </a:solidFill>
                        </a:rPr>
                        <a:t>Plenum</a:t>
                      </a:r>
                    </a:p>
                    <a:p>
                      <a:pPr>
                        <a:lnSpc>
                          <a:spcPct val="150000"/>
                        </a:lnSpc>
                      </a:pPr>
                      <a:r>
                        <a:rPr lang="de-DE" dirty="0">
                          <a:solidFill>
                            <a:schemeClr val="tx1"/>
                          </a:solidFill>
                        </a:rPr>
                        <a:t>Partnerarbeit  (8 min)</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34241007"/>
                  </a:ext>
                </a:extLst>
              </a:tr>
              <a:tr h="370840">
                <a:tc>
                  <a:txBody>
                    <a:bodyPr/>
                    <a:lstStyle/>
                    <a:p>
                      <a:pPr>
                        <a:lnSpc>
                          <a:spcPct val="150000"/>
                        </a:lnSpc>
                      </a:pPr>
                      <a:r>
                        <a:rPr lang="de-DE" dirty="0"/>
                        <a:t>6-8</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solidFill>
                            <a:schemeClr val="tx1"/>
                          </a:solidFill>
                        </a:rPr>
                        <a:t>Drei zentrale Fragen </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solidFill>
                            <a:schemeClr val="tx1"/>
                          </a:solidFill>
                        </a:rPr>
                        <a:t>Plenum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61424315"/>
                  </a:ext>
                </a:extLst>
              </a:tr>
              <a:tr h="370840">
                <a:tc>
                  <a:txBody>
                    <a:bodyPr/>
                    <a:lstStyle/>
                    <a:p>
                      <a:pPr>
                        <a:lnSpc>
                          <a:spcPct val="150000"/>
                        </a:lnSpc>
                      </a:pPr>
                      <a:r>
                        <a:rPr lang="de-DE" dirty="0"/>
                        <a:t>9-13</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Erklärvideo in 5 Teilen </a:t>
                      </a:r>
                    </a:p>
                    <a:p>
                      <a:pPr>
                        <a:lnSpc>
                          <a:spcPct val="150000"/>
                        </a:lnSpc>
                      </a:pPr>
                      <a:r>
                        <a:rPr lang="de-DE" dirty="0">
                          <a:solidFill>
                            <a:schemeClr val="tx1"/>
                          </a:solidFill>
                        </a:rPr>
                        <a:t>mit </a:t>
                      </a:r>
                      <a:r>
                        <a:rPr lang="de-DE" dirty="0">
                          <a:solidFill>
                            <a:srgbClr val="F8B44F"/>
                          </a:solidFill>
                        </a:rPr>
                        <a:t>Arbeitsphasen (Arbeitsblatt, Aufgabe B)</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Video im Plenum (8 min)</a:t>
                      </a:r>
                    </a:p>
                    <a:p>
                      <a:pPr>
                        <a:lnSpc>
                          <a:spcPct val="150000"/>
                        </a:lnSpc>
                      </a:pPr>
                      <a:r>
                        <a:rPr lang="de-DE" dirty="0"/>
                        <a:t>Einzelarbeit</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4855549"/>
                  </a:ext>
                </a:extLst>
              </a:tr>
              <a:tr h="370840">
                <a:tc>
                  <a:txBody>
                    <a:bodyPr/>
                    <a:lstStyle/>
                    <a:p>
                      <a:pPr>
                        <a:lnSpc>
                          <a:spcPct val="150000"/>
                        </a:lnSpc>
                      </a:pPr>
                      <a:r>
                        <a:rPr lang="de-DE" dirty="0"/>
                        <a:t>14</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Wissensspeicher: Drei Fragen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Plenum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35737808"/>
                  </a:ext>
                </a:extLst>
              </a:tr>
              <a:tr h="370840">
                <a:tc>
                  <a:txBody>
                    <a:bodyPr/>
                    <a:lstStyle/>
                    <a:p>
                      <a:pPr>
                        <a:lnSpc>
                          <a:spcPct val="150000"/>
                        </a:lnSpc>
                      </a:pPr>
                      <a:r>
                        <a:rPr lang="de-DE" dirty="0"/>
                        <a:t>15</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Wie viele Gruppen?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Plenum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49052354"/>
                  </a:ext>
                </a:extLst>
              </a:tr>
              <a:tr h="370840">
                <a:tc>
                  <a:txBody>
                    <a:bodyPr/>
                    <a:lstStyle/>
                    <a:p>
                      <a:pPr>
                        <a:lnSpc>
                          <a:spcPct val="150000"/>
                        </a:lnSpc>
                      </a:pPr>
                      <a:r>
                        <a:rPr lang="de-DE" dirty="0"/>
                        <a:t>16</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Wie groß sind die Gruppen?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Plenum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1794247"/>
                  </a:ext>
                </a:extLst>
              </a:tr>
              <a:tr h="370840">
                <a:tc>
                  <a:txBody>
                    <a:bodyPr/>
                    <a:lstStyle/>
                    <a:p>
                      <a:pPr>
                        <a:lnSpc>
                          <a:spcPct val="150000"/>
                        </a:lnSpc>
                      </a:pPr>
                      <a:r>
                        <a:rPr lang="de-DE" dirty="0"/>
                        <a:t>17</a:t>
                      </a:r>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Abschluss mit Reflexion des Lernziels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50000"/>
                        </a:lnSpc>
                      </a:pPr>
                      <a:r>
                        <a:rPr lang="de-DE" dirty="0"/>
                        <a:t>Plenum</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8994182"/>
                  </a:ext>
                </a:extLst>
              </a:tr>
            </a:tbl>
          </a:graphicData>
        </a:graphic>
      </p:graphicFrame>
      <p:pic>
        <p:nvPicPr>
          <p:cNvPr id="37" name="Grafik 36">
            <a:extLst>
              <a:ext uri="{FF2B5EF4-FFF2-40B4-BE49-F238E27FC236}">
                <a16:creationId xmlns:a16="http://schemas.microsoft.com/office/drawing/2014/main" id="{46DFEE89-DE93-0F0D-9B3D-8C3647189F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7330" y="3138758"/>
            <a:ext cx="539115" cy="539115"/>
          </a:xfrm>
          <a:prstGeom prst="rect">
            <a:avLst/>
          </a:prstGeom>
        </p:spPr>
      </p:pic>
      <p:pic>
        <p:nvPicPr>
          <p:cNvPr id="39" name="Grafik 38">
            <a:extLst>
              <a:ext uri="{FF2B5EF4-FFF2-40B4-BE49-F238E27FC236}">
                <a16:creationId xmlns:a16="http://schemas.microsoft.com/office/drawing/2014/main" id="{4E0DFECF-6BE4-1E71-B114-A41DE8F510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55906" y="3523110"/>
            <a:ext cx="539115" cy="539115"/>
          </a:xfrm>
          <a:prstGeom prst="rect">
            <a:avLst/>
          </a:prstGeom>
        </p:spPr>
      </p:pic>
      <p:pic>
        <p:nvPicPr>
          <p:cNvPr id="46" name="Grafik 45" descr="Rennflagge mit einfarbiger Füllung">
            <a:extLst>
              <a:ext uri="{FF2B5EF4-FFF2-40B4-BE49-F238E27FC236}">
                <a16:creationId xmlns:a16="http://schemas.microsoft.com/office/drawing/2014/main" id="{CF99545D-FD8B-4A51-BD91-1370B437DB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70953" y="1818633"/>
            <a:ext cx="488518" cy="488518"/>
          </a:xfrm>
          <a:prstGeom prst="flowChartConnector">
            <a:avLst/>
          </a:prstGeom>
        </p:spPr>
      </p:pic>
      <p:cxnSp>
        <p:nvCxnSpPr>
          <p:cNvPr id="48" name="Gerade Verbindung 47">
            <a:extLst>
              <a:ext uri="{FF2B5EF4-FFF2-40B4-BE49-F238E27FC236}">
                <a16:creationId xmlns:a16="http://schemas.microsoft.com/office/drawing/2014/main" id="{321ECF7C-7DF7-7A6F-AD33-24243A867F8D}"/>
              </a:ext>
            </a:extLst>
          </p:cNvPr>
          <p:cNvCxnSpPr>
            <a:cxnSpLocks/>
          </p:cNvCxnSpPr>
          <p:nvPr/>
        </p:nvCxnSpPr>
        <p:spPr>
          <a:xfrm>
            <a:off x="2078644" y="2628634"/>
            <a:ext cx="0" cy="450671"/>
          </a:xfrm>
          <a:prstGeom prst="line">
            <a:avLst/>
          </a:prstGeom>
          <a:ln w="38100">
            <a:solidFill>
              <a:srgbClr val="327A86"/>
            </a:solidFill>
          </a:ln>
        </p:spPr>
        <p:style>
          <a:lnRef idx="1">
            <a:schemeClr val="accent1"/>
          </a:lnRef>
          <a:fillRef idx="0">
            <a:schemeClr val="accent1"/>
          </a:fillRef>
          <a:effectRef idx="0">
            <a:schemeClr val="accent1"/>
          </a:effectRef>
          <a:fontRef idx="minor">
            <a:schemeClr val="tx1"/>
          </a:fontRef>
        </p:style>
      </p:cxnSp>
      <p:cxnSp>
        <p:nvCxnSpPr>
          <p:cNvPr id="49" name="Gerade Verbindung 48">
            <a:extLst>
              <a:ext uri="{FF2B5EF4-FFF2-40B4-BE49-F238E27FC236}">
                <a16:creationId xmlns:a16="http://schemas.microsoft.com/office/drawing/2014/main" id="{A3A62DC3-63ED-BE8E-9282-65BA0E4D9531}"/>
              </a:ext>
            </a:extLst>
          </p:cNvPr>
          <p:cNvCxnSpPr>
            <a:cxnSpLocks/>
          </p:cNvCxnSpPr>
          <p:nvPr/>
        </p:nvCxnSpPr>
        <p:spPr>
          <a:xfrm>
            <a:off x="2078644" y="3943350"/>
            <a:ext cx="0" cy="1870201"/>
          </a:xfrm>
          <a:prstGeom prst="line">
            <a:avLst/>
          </a:prstGeom>
          <a:ln w="38100">
            <a:solidFill>
              <a:srgbClr val="327A86"/>
            </a:solidFill>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9388A147-22F0-D92F-FBB5-BDFF8D96A4D1}"/>
              </a:ext>
            </a:extLst>
          </p:cNvPr>
          <p:cNvSpPr txBox="1"/>
          <p:nvPr/>
        </p:nvSpPr>
        <p:spPr>
          <a:xfrm>
            <a:off x="1553188" y="2239347"/>
            <a:ext cx="27644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F8B44F"/>
                </a:solidFill>
                <a:effectLst/>
                <a:uLnTx/>
                <a:uFillTx/>
                <a:latin typeface="Calibri" panose="020F0502020204030204"/>
                <a:ea typeface="+mn-ea"/>
                <a:cs typeface="+mn-cs"/>
              </a:rPr>
              <a:t>?</a:t>
            </a:r>
            <a:endParaRPr kumimoji="0" lang="de-DE" sz="2000" b="1" i="0" u="none" strike="noStrike" kern="1200" cap="none" spc="0" normalizeH="0" baseline="0" noProof="0" dirty="0">
              <a:ln>
                <a:noFill/>
              </a:ln>
              <a:solidFill>
                <a:srgbClr val="F8B44F"/>
              </a:solidFill>
              <a:effectLst/>
              <a:uLnTx/>
              <a:uFillTx/>
              <a:latin typeface="Calibri" panose="020F0502020204030204"/>
              <a:ea typeface="+mn-ea"/>
              <a:cs typeface="+mn-cs"/>
            </a:endParaRPr>
          </a:p>
        </p:txBody>
      </p:sp>
      <p:sp>
        <p:nvSpPr>
          <p:cNvPr id="53" name="Textfeld 52">
            <a:extLst>
              <a:ext uri="{FF2B5EF4-FFF2-40B4-BE49-F238E27FC236}">
                <a16:creationId xmlns:a16="http://schemas.microsoft.com/office/drawing/2014/main" id="{0CB425F0-E05B-6A08-91D4-A26720DE7CF5}"/>
              </a:ext>
            </a:extLst>
          </p:cNvPr>
          <p:cNvSpPr txBox="1"/>
          <p:nvPr/>
        </p:nvSpPr>
        <p:spPr>
          <a:xfrm>
            <a:off x="0" y="0"/>
            <a:ext cx="242408" cy="6858000"/>
          </a:xfrm>
          <a:prstGeom prst="rect">
            <a:avLst/>
          </a:prstGeom>
          <a:solidFill>
            <a:srgbClr val="327A86"/>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5" name="Grafik 54">
            <a:extLst>
              <a:ext uri="{FF2B5EF4-FFF2-40B4-BE49-F238E27FC236}">
                <a16:creationId xmlns:a16="http://schemas.microsoft.com/office/drawing/2014/main" id="{825CDD35-99D6-97BC-3BE0-B5EB3EDDAC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48794" y="5357113"/>
            <a:ext cx="539115" cy="539115"/>
          </a:xfrm>
          <a:prstGeom prst="rect">
            <a:avLst/>
          </a:prstGeom>
        </p:spPr>
      </p:pic>
      <p:pic>
        <p:nvPicPr>
          <p:cNvPr id="6" name="Grafik 5">
            <a:extLst>
              <a:ext uri="{FF2B5EF4-FFF2-40B4-BE49-F238E27FC236}">
                <a16:creationId xmlns:a16="http://schemas.microsoft.com/office/drawing/2014/main" id="{B69BE025-5018-BD2A-0F3C-FFB5E6EB5AA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59843" y="421723"/>
            <a:ext cx="1090037" cy="588465"/>
          </a:xfrm>
          <a:prstGeom prst="rect">
            <a:avLst/>
          </a:prstGeom>
        </p:spPr>
      </p:pic>
      <p:cxnSp>
        <p:nvCxnSpPr>
          <p:cNvPr id="3" name="Gerade Verbindung 2">
            <a:extLst>
              <a:ext uri="{FF2B5EF4-FFF2-40B4-BE49-F238E27FC236}">
                <a16:creationId xmlns:a16="http://schemas.microsoft.com/office/drawing/2014/main" id="{A8E53009-CF22-53FC-FB24-CF1474FC8D4F}"/>
              </a:ext>
            </a:extLst>
          </p:cNvPr>
          <p:cNvCxnSpPr>
            <a:cxnSpLocks/>
          </p:cNvCxnSpPr>
          <p:nvPr/>
        </p:nvCxnSpPr>
        <p:spPr>
          <a:xfrm>
            <a:off x="2102708" y="1770384"/>
            <a:ext cx="0" cy="450671"/>
          </a:xfrm>
          <a:prstGeom prst="line">
            <a:avLst/>
          </a:prstGeom>
          <a:ln w="38100">
            <a:solidFill>
              <a:srgbClr val="327A8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55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E6D48-A977-D5BF-934B-C428751CADCA}"/>
            </a:ext>
          </a:extLst>
        </p:cNvPr>
        <p:cNvGrpSpPr/>
        <p:nvPr/>
      </p:nvGrpSpPr>
      <p:grpSpPr>
        <a:xfrm>
          <a:off x="0" y="0"/>
          <a:ext cx="0" cy="0"/>
          <a:chOff x="0" y="0"/>
          <a:chExt cx="0" cy="0"/>
        </a:xfrm>
      </p:grpSpPr>
      <p:sp>
        <p:nvSpPr>
          <p:cNvPr id="35" name="Rechteck 34">
            <a:extLst>
              <a:ext uri="{FF2B5EF4-FFF2-40B4-BE49-F238E27FC236}">
                <a16:creationId xmlns:a16="http://schemas.microsoft.com/office/drawing/2014/main" id="{213EA84B-91D0-DAC7-A27A-ACC17D27EAD2}"/>
              </a:ext>
            </a:extLst>
          </p:cNvPr>
          <p:cNvSpPr/>
          <p:nvPr/>
        </p:nvSpPr>
        <p:spPr>
          <a:xfrm>
            <a:off x="-2293" y="-54636"/>
            <a:ext cx="5782920" cy="699247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feld 10">
            <a:extLst>
              <a:ext uri="{FF2B5EF4-FFF2-40B4-BE49-F238E27FC236}">
                <a16:creationId xmlns:a16="http://schemas.microsoft.com/office/drawing/2014/main" id="{D49461A1-37C9-97C4-8F9C-52440D07E166}"/>
              </a:ext>
            </a:extLst>
          </p:cNvPr>
          <p:cNvSpPr txBox="1"/>
          <p:nvPr/>
        </p:nvSpPr>
        <p:spPr>
          <a:xfrm>
            <a:off x="6623738" y="453496"/>
            <a:ext cx="4945778" cy="769441"/>
          </a:xfrm>
          <a:prstGeom prst="rect">
            <a:avLst/>
          </a:prstGeom>
          <a:noFill/>
        </p:spPr>
        <p:txBody>
          <a:bodyPr wrap="none" rtlCol="0">
            <a:spAutoFit/>
          </a:bodyPr>
          <a:lstStyle/>
          <a:p>
            <a:r>
              <a:rPr lang="de-DE" sz="2800" b="1" dirty="0"/>
              <a:t>Ich sehe da was, das gehört zu…</a:t>
            </a:r>
          </a:p>
          <a:p>
            <a:endParaRPr lang="de-DE" sz="1600" dirty="0"/>
          </a:p>
        </p:txBody>
      </p:sp>
      <p:grpSp>
        <p:nvGrpSpPr>
          <p:cNvPr id="36" name="Gruppieren 35">
            <a:extLst>
              <a:ext uri="{FF2B5EF4-FFF2-40B4-BE49-F238E27FC236}">
                <a16:creationId xmlns:a16="http://schemas.microsoft.com/office/drawing/2014/main" id="{E902745E-0C63-1911-26F7-064FA26B3A4A}"/>
              </a:ext>
            </a:extLst>
          </p:cNvPr>
          <p:cNvGrpSpPr/>
          <p:nvPr/>
        </p:nvGrpSpPr>
        <p:grpSpPr>
          <a:xfrm>
            <a:off x="5970820" y="469672"/>
            <a:ext cx="576000" cy="576000"/>
            <a:chOff x="5565243" y="2908186"/>
            <a:chExt cx="864000" cy="864000"/>
          </a:xfrm>
        </p:grpSpPr>
        <p:pic>
          <p:nvPicPr>
            <p:cNvPr id="37" name="Grafik 36" descr="Fragezeichen mit einfarbiger Füllung">
              <a:extLst>
                <a:ext uri="{FF2B5EF4-FFF2-40B4-BE49-F238E27FC236}">
                  <a16:creationId xmlns:a16="http://schemas.microsoft.com/office/drawing/2014/main" id="{841692F7-9A9A-BB62-355A-6E59D10FDB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9244" y="2962186"/>
              <a:ext cx="756000" cy="756000"/>
            </a:xfrm>
            <a:prstGeom prst="ellipse">
              <a:avLst/>
            </a:prstGeom>
          </p:spPr>
        </p:pic>
        <p:sp>
          <p:nvSpPr>
            <p:cNvPr id="38" name="Ellipse 37">
              <a:extLst>
                <a:ext uri="{FF2B5EF4-FFF2-40B4-BE49-F238E27FC236}">
                  <a16:creationId xmlns:a16="http://schemas.microsoft.com/office/drawing/2014/main" id="{022BD123-6EFD-DDD2-7DF6-9747E70A29F3}"/>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0" name="Gruppieren 39">
            <a:extLst>
              <a:ext uri="{FF2B5EF4-FFF2-40B4-BE49-F238E27FC236}">
                <a16:creationId xmlns:a16="http://schemas.microsoft.com/office/drawing/2014/main" id="{F745DB2F-E36B-71A4-C0EF-20DD3E6D429E}"/>
              </a:ext>
            </a:extLst>
          </p:cNvPr>
          <p:cNvGrpSpPr/>
          <p:nvPr/>
        </p:nvGrpSpPr>
        <p:grpSpPr>
          <a:xfrm>
            <a:off x="5955507" y="1275825"/>
            <a:ext cx="576000" cy="576000"/>
            <a:chOff x="7532914" y="2184281"/>
            <a:chExt cx="864000" cy="864000"/>
          </a:xfrm>
        </p:grpSpPr>
        <p:pic>
          <p:nvPicPr>
            <p:cNvPr id="41" name="Grafik 40" descr="Rennflagge mit einfarbiger Füllung">
              <a:extLst>
                <a:ext uri="{FF2B5EF4-FFF2-40B4-BE49-F238E27FC236}">
                  <a16:creationId xmlns:a16="http://schemas.microsoft.com/office/drawing/2014/main" id="{DD7ADFFD-A39A-D103-6F2A-CCF4BD031E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55884" y="2217191"/>
              <a:ext cx="828000" cy="828000"/>
            </a:xfrm>
            <a:prstGeom prst="flowChartConnector">
              <a:avLst/>
            </a:prstGeom>
          </p:spPr>
        </p:pic>
        <p:sp>
          <p:nvSpPr>
            <p:cNvPr id="42" name="Ellipse 41">
              <a:extLst>
                <a:ext uri="{FF2B5EF4-FFF2-40B4-BE49-F238E27FC236}">
                  <a16:creationId xmlns:a16="http://schemas.microsoft.com/office/drawing/2014/main" id="{77FA9529-88DA-F497-71C2-2B35D157405C}"/>
                </a:ext>
              </a:extLst>
            </p:cNvPr>
            <p:cNvSpPr/>
            <p:nvPr/>
          </p:nvSpPr>
          <p:spPr>
            <a:xfrm>
              <a:off x="7532914" y="2184281"/>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3" name="Textfeld 12">
            <a:extLst>
              <a:ext uri="{FF2B5EF4-FFF2-40B4-BE49-F238E27FC236}">
                <a16:creationId xmlns:a16="http://schemas.microsoft.com/office/drawing/2014/main" id="{8BF9E791-E941-5AE0-5104-E6BCA2E73805}"/>
              </a:ext>
            </a:extLst>
          </p:cNvPr>
          <p:cNvSpPr txBox="1"/>
          <p:nvPr/>
        </p:nvSpPr>
        <p:spPr>
          <a:xfrm>
            <a:off x="6639887" y="2085546"/>
            <a:ext cx="4856341" cy="749141"/>
          </a:xfrm>
          <a:prstGeom prst="roundRect">
            <a:avLst/>
          </a:prstGeom>
          <a:solidFill>
            <a:srgbClr val="C8D2D8"/>
          </a:solidFill>
        </p:spPr>
        <p:txBody>
          <a:bodyPr wrap="square" rtlCol="0">
            <a:spAutoFit/>
          </a:bodyPr>
          <a:lstStyle/>
          <a:p>
            <a:r>
              <a:rPr lang="de-DE" sz="1900" dirty="0"/>
              <a:t>Du kannst erklären, wie das Zählen in Gruppen zur Multiplikation und Division gehört. </a:t>
            </a:r>
          </a:p>
        </p:txBody>
      </p:sp>
      <p:sp>
        <p:nvSpPr>
          <p:cNvPr id="2" name="Textfeld 1">
            <a:extLst>
              <a:ext uri="{FF2B5EF4-FFF2-40B4-BE49-F238E27FC236}">
                <a16:creationId xmlns:a16="http://schemas.microsoft.com/office/drawing/2014/main" id="{8F62E4F1-C14E-CB23-9229-CBD1A209B770}"/>
              </a:ext>
            </a:extLst>
          </p:cNvPr>
          <p:cNvSpPr txBox="1"/>
          <p:nvPr/>
        </p:nvSpPr>
        <p:spPr>
          <a:xfrm>
            <a:off x="6639887" y="1247402"/>
            <a:ext cx="4856341" cy="749141"/>
          </a:xfrm>
          <a:prstGeom prst="roundRect">
            <a:avLst/>
          </a:prstGeom>
          <a:solidFill>
            <a:srgbClr val="C8D2D8"/>
          </a:solidFill>
        </p:spPr>
        <p:txBody>
          <a:bodyPr wrap="square" rtlCol="0">
            <a:spAutoFit/>
          </a:bodyPr>
          <a:lstStyle/>
          <a:p>
            <a:r>
              <a:rPr lang="de-DE" sz="1900" dirty="0"/>
              <a:t>Du kannst dir Situationen zu Divisionsaufgaben vorstellen.</a:t>
            </a:r>
          </a:p>
        </p:txBody>
      </p:sp>
      <p:grpSp>
        <p:nvGrpSpPr>
          <p:cNvPr id="173" name="Gruppieren 172">
            <a:extLst>
              <a:ext uri="{FF2B5EF4-FFF2-40B4-BE49-F238E27FC236}">
                <a16:creationId xmlns:a16="http://schemas.microsoft.com/office/drawing/2014/main" id="{2D12F1C0-0838-1B09-C5B6-F020F4E48BA9}"/>
              </a:ext>
            </a:extLst>
          </p:cNvPr>
          <p:cNvGrpSpPr/>
          <p:nvPr/>
        </p:nvGrpSpPr>
        <p:grpSpPr>
          <a:xfrm>
            <a:off x="204059" y="701501"/>
            <a:ext cx="1751865" cy="2224577"/>
            <a:chOff x="935579" y="884383"/>
            <a:chExt cx="1751865" cy="2224577"/>
          </a:xfrm>
        </p:grpSpPr>
        <p:grpSp>
          <p:nvGrpSpPr>
            <p:cNvPr id="30" name="Gruppieren 29">
              <a:extLst>
                <a:ext uri="{FF2B5EF4-FFF2-40B4-BE49-F238E27FC236}">
                  <a16:creationId xmlns:a16="http://schemas.microsoft.com/office/drawing/2014/main" id="{CC75E1BB-4D98-921C-3ADD-F76B3DA0A4F5}"/>
                </a:ext>
              </a:extLst>
            </p:cNvPr>
            <p:cNvGrpSpPr/>
            <p:nvPr/>
          </p:nvGrpSpPr>
          <p:grpSpPr>
            <a:xfrm>
              <a:off x="935579" y="884383"/>
              <a:ext cx="1751865" cy="2224577"/>
              <a:chOff x="5128437" y="270750"/>
              <a:chExt cx="4811433" cy="5214063"/>
            </a:xfrm>
          </p:grpSpPr>
          <p:pic>
            <p:nvPicPr>
              <p:cNvPr id="31" name="Grafik 30">
                <a:extLst>
                  <a:ext uri="{FF2B5EF4-FFF2-40B4-BE49-F238E27FC236}">
                    <a16:creationId xmlns:a16="http://schemas.microsoft.com/office/drawing/2014/main" id="{A6045BDD-1172-F910-4E97-1618DB6DFC0C}"/>
                  </a:ext>
                </a:extLst>
              </p:cNvPr>
              <p:cNvPicPr>
                <a:picLocks noChangeAspect="1"/>
              </p:cNvPicPr>
              <p:nvPr/>
            </p:nvPicPr>
            <p:blipFill>
              <a:blip r:embed="rId7"/>
              <a:stretch>
                <a:fillRect/>
              </a:stretch>
            </p:blipFill>
            <p:spPr>
              <a:xfrm>
                <a:off x="5128437" y="270750"/>
                <a:ext cx="4811433" cy="5214063"/>
              </a:xfrm>
              <a:prstGeom prst="rect">
                <a:avLst/>
              </a:prstGeom>
            </p:spPr>
          </p:pic>
          <p:grpSp>
            <p:nvGrpSpPr>
              <p:cNvPr id="33" name="Gruppieren 32">
                <a:extLst>
                  <a:ext uri="{FF2B5EF4-FFF2-40B4-BE49-F238E27FC236}">
                    <a16:creationId xmlns:a16="http://schemas.microsoft.com/office/drawing/2014/main" id="{B00DA51F-FC53-42CF-2D83-44B5928B85FA}"/>
                  </a:ext>
                </a:extLst>
              </p:cNvPr>
              <p:cNvGrpSpPr/>
              <p:nvPr/>
            </p:nvGrpSpPr>
            <p:grpSpPr>
              <a:xfrm>
                <a:off x="5848652" y="2451674"/>
                <a:ext cx="3280358" cy="2689951"/>
                <a:chOff x="604083" y="2271793"/>
                <a:chExt cx="3371002" cy="2978353"/>
              </a:xfrm>
            </p:grpSpPr>
            <p:pic>
              <p:nvPicPr>
                <p:cNvPr id="148" name="Grafik 147">
                  <a:extLst>
                    <a:ext uri="{FF2B5EF4-FFF2-40B4-BE49-F238E27FC236}">
                      <a16:creationId xmlns:a16="http://schemas.microsoft.com/office/drawing/2014/main" id="{36EE0E89-6B6A-53C2-3599-4ABD933B8F1F}"/>
                    </a:ext>
                  </a:extLst>
                </p:cNvPr>
                <p:cNvPicPr>
                  <a:picLocks noChangeAspect="1"/>
                </p:cNvPicPr>
                <p:nvPr/>
              </p:nvPicPr>
              <p:blipFill>
                <a:blip r:embed="rId7"/>
                <a:srcRect l="13701" t="60572" r="17793" b="19546"/>
                <a:stretch>
                  <a:fillRect/>
                </a:stretch>
              </p:blipFill>
              <p:spPr>
                <a:xfrm>
                  <a:off x="604083" y="3212023"/>
                  <a:ext cx="3296093" cy="1036674"/>
                </a:xfrm>
                <a:prstGeom prst="rect">
                  <a:avLst/>
                </a:prstGeom>
              </p:spPr>
            </p:pic>
            <p:pic>
              <p:nvPicPr>
                <p:cNvPr id="149" name="Grafik 148">
                  <a:extLst>
                    <a:ext uri="{FF2B5EF4-FFF2-40B4-BE49-F238E27FC236}">
                      <a16:creationId xmlns:a16="http://schemas.microsoft.com/office/drawing/2014/main" id="{E5C0B5C0-3265-53D2-61F9-41495B28E310}"/>
                    </a:ext>
                  </a:extLst>
                </p:cNvPr>
                <p:cNvPicPr>
                  <a:picLocks noChangeAspect="1"/>
                </p:cNvPicPr>
                <p:nvPr/>
              </p:nvPicPr>
              <p:blipFill>
                <a:blip r:embed="rId7"/>
                <a:srcRect l="13701" t="60572" r="17793" b="19546"/>
                <a:stretch>
                  <a:fillRect/>
                </a:stretch>
              </p:blipFill>
              <p:spPr>
                <a:xfrm>
                  <a:off x="678992" y="4213472"/>
                  <a:ext cx="3296093" cy="1036674"/>
                </a:xfrm>
                <a:prstGeom prst="rect">
                  <a:avLst/>
                </a:prstGeom>
              </p:spPr>
            </p:pic>
            <p:pic>
              <p:nvPicPr>
                <p:cNvPr id="150" name="Grafik 149">
                  <a:extLst>
                    <a:ext uri="{FF2B5EF4-FFF2-40B4-BE49-F238E27FC236}">
                      <a16:creationId xmlns:a16="http://schemas.microsoft.com/office/drawing/2014/main" id="{14F142DE-B294-D2CA-C4F0-C8791E5724A6}"/>
                    </a:ext>
                  </a:extLst>
                </p:cNvPr>
                <p:cNvPicPr>
                  <a:picLocks noChangeAspect="1"/>
                </p:cNvPicPr>
                <p:nvPr/>
              </p:nvPicPr>
              <p:blipFill>
                <a:blip r:embed="rId7"/>
                <a:srcRect l="13701" t="60572" r="17793" b="19546"/>
                <a:stretch>
                  <a:fillRect/>
                </a:stretch>
              </p:blipFill>
              <p:spPr>
                <a:xfrm>
                  <a:off x="604083" y="2271793"/>
                  <a:ext cx="3296093" cy="1036674"/>
                </a:xfrm>
                <a:prstGeom prst="rect">
                  <a:avLst/>
                </a:prstGeom>
              </p:spPr>
            </p:pic>
          </p:grpSp>
          <p:grpSp>
            <p:nvGrpSpPr>
              <p:cNvPr id="75" name="Gruppieren 74">
                <a:extLst>
                  <a:ext uri="{FF2B5EF4-FFF2-40B4-BE49-F238E27FC236}">
                    <a16:creationId xmlns:a16="http://schemas.microsoft.com/office/drawing/2014/main" id="{A67794B7-7D71-7C09-5C7D-9B5DB1F9F592}"/>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8">
                  <p14:nvContentPartPr>
                    <p14:cNvPr id="146" name="Freihand 145">
                      <a:extLst>
                        <a:ext uri="{FF2B5EF4-FFF2-40B4-BE49-F238E27FC236}">
                          <a16:creationId xmlns:a16="http://schemas.microsoft.com/office/drawing/2014/main" id="{A854073F-ED4B-EF78-083E-FA1C3233E631}"/>
                        </a:ext>
                      </a:extLst>
                    </p14:cNvPr>
                    <p14:cNvContentPartPr/>
                    <p14:nvPr/>
                  </p14:nvContentPartPr>
                  <p14:xfrm>
                    <a:off x="5837906" y="2662616"/>
                    <a:ext cx="360" cy="360"/>
                  </p14:xfrm>
                </p:contentPart>
              </mc:Choice>
              <mc:Fallback xmlns="">
                <p:pic>
                  <p:nvPicPr>
                    <p:cNvPr id="146" name="Freihand 145">
                      <a:extLst>
                        <a:ext uri="{FF2B5EF4-FFF2-40B4-BE49-F238E27FC236}">
                          <a16:creationId xmlns:a16="http://schemas.microsoft.com/office/drawing/2014/main" id="{A854073F-ED4B-EF78-083E-FA1C3233E631}"/>
                        </a:ext>
                      </a:extLst>
                    </p:cNvPr>
                    <p:cNvPicPr/>
                    <p:nvPr/>
                  </p:nvPicPr>
                  <p:blipFill>
                    <a:blip r:embed="rId9"/>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47" name="Freihand 146">
                      <a:extLst>
                        <a:ext uri="{FF2B5EF4-FFF2-40B4-BE49-F238E27FC236}">
                          <a16:creationId xmlns:a16="http://schemas.microsoft.com/office/drawing/2014/main" id="{3E6439A9-298C-B4A0-AC91-FC5E9025ECE1}"/>
                        </a:ext>
                      </a:extLst>
                    </p14:cNvPr>
                    <p14:cNvContentPartPr/>
                    <p14:nvPr/>
                  </p14:nvContentPartPr>
                  <p14:xfrm>
                    <a:off x="5842586" y="2641376"/>
                    <a:ext cx="360" cy="360"/>
                  </p14:xfrm>
                </p:contentPart>
              </mc:Choice>
              <mc:Fallback xmlns="">
                <p:pic>
                  <p:nvPicPr>
                    <p:cNvPr id="147" name="Freihand 146">
                      <a:extLst>
                        <a:ext uri="{FF2B5EF4-FFF2-40B4-BE49-F238E27FC236}">
                          <a16:creationId xmlns:a16="http://schemas.microsoft.com/office/drawing/2014/main" id="{3E6439A9-298C-B4A0-AC91-FC5E9025ECE1}"/>
                        </a:ext>
                      </a:extLst>
                    </p:cNvPr>
                    <p:cNvPicPr/>
                    <p:nvPr/>
                  </p:nvPicPr>
                  <p:blipFill>
                    <a:blip r:embed="rId9"/>
                    <a:stretch>
                      <a:fillRect/>
                    </a:stretch>
                  </p:blipFill>
                  <p:spPr>
                    <a:xfrm>
                      <a:off x="5824586" y="2623376"/>
                      <a:ext cx="36000" cy="36000"/>
                    </a:xfrm>
                    <a:prstGeom prst="rect">
                      <a:avLst/>
                    </a:prstGeom>
                  </p:spPr>
                </p:pic>
              </mc:Fallback>
            </mc:AlternateContent>
          </p:grpSp>
          <p:grpSp>
            <p:nvGrpSpPr>
              <p:cNvPr id="76" name="Gruppieren 75">
                <a:extLst>
                  <a:ext uri="{FF2B5EF4-FFF2-40B4-BE49-F238E27FC236}">
                    <a16:creationId xmlns:a16="http://schemas.microsoft.com/office/drawing/2014/main" id="{E40EC30E-2578-D88F-35B8-C97104C554ED}"/>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0304E0A4-5FAA-2E2F-0F77-5CE2EE9F9D67}"/>
                        </a:ext>
                      </a:extLst>
                    </p14:cNvPr>
                    <p14:cNvContentPartPr/>
                    <p14:nvPr/>
                  </p14:nvContentPartPr>
                  <p14:xfrm>
                    <a:off x="5859432" y="2543616"/>
                    <a:ext cx="360" cy="360"/>
                  </p14:xfrm>
                </p:contentPart>
              </mc:Choice>
              <mc:Fallback xmlns="">
                <p:pic>
                  <p:nvPicPr>
                    <p:cNvPr id="132" name="Freihand 131">
                      <a:extLst>
                        <a:ext uri="{FF2B5EF4-FFF2-40B4-BE49-F238E27FC236}">
                          <a16:creationId xmlns:a16="http://schemas.microsoft.com/office/drawing/2014/main" id="{0304E0A4-5FAA-2E2F-0F77-5CE2EE9F9D67}"/>
                        </a:ext>
                      </a:extLst>
                    </p:cNvPr>
                    <p:cNvPicPr/>
                    <p:nvPr/>
                  </p:nvPicPr>
                  <p:blipFill>
                    <a:blip r:embed="rId9"/>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3" name="Freihand 132">
                      <a:extLst>
                        <a:ext uri="{FF2B5EF4-FFF2-40B4-BE49-F238E27FC236}">
                          <a16:creationId xmlns:a16="http://schemas.microsoft.com/office/drawing/2014/main" id="{B9396AD5-AFA8-6D6E-E129-0AB2AC4FC4C8}"/>
                        </a:ext>
                      </a:extLst>
                    </p14:cNvPr>
                    <p14:cNvContentPartPr/>
                    <p14:nvPr/>
                  </p14:nvContentPartPr>
                  <p14:xfrm>
                    <a:off x="5889672" y="2452536"/>
                    <a:ext cx="360" cy="360"/>
                  </p14:xfrm>
                </p:contentPart>
              </mc:Choice>
              <mc:Fallback xmlns="">
                <p:pic>
                  <p:nvPicPr>
                    <p:cNvPr id="133" name="Freihand 132">
                      <a:extLst>
                        <a:ext uri="{FF2B5EF4-FFF2-40B4-BE49-F238E27FC236}">
                          <a16:creationId xmlns:a16="http://schemas.microsoft.com/office/drawing/2014/main" id="{B9396AD5-AFA8-6D6E-E129-0AB2AC4FC4C8}"/>
                        </a:ext>
                      </a:extLst>
                    </p:cNvPr>
                    <p:cNvPicPr/>
                    <p:nvPr/>
                  </p:nvPicPr>
                  <p:blipFill>
                    <a:blip r:embed="rId9"/>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A3676DB7-82D8-81F0-4249-58F5F0058206}"/>
                        </a:ext>
                      </a:extLst>
                    </p14:cNvPr>
                    <p14:cNvContentPartPr/>
                    <p14:nvPr/>
                  </p14:nvContentPartPr>
                  <p14:xfrm>
                    <a:off x="5890032" y="2462976"/>
                    <a:ext cx="360" cy="360"/>
                  </p14:xfrm>
                </p:contentPart>
              </mc:Choice>
              <mc:Fallback xmlns="">
                <p:pic>
                  <p:nvPicPr>
                    <p:cNvPr id="134" name="Freihand 133">
                      <a:extLst>
                        <a:ext uri="{FF2B5EF4-FFF2-40B4-BE49-F238E27FC236}">
                          <a16:creationId xmlns:a16="http://schemas.microsoft.com/office/drawing/2014/main" id="{A3676DB7-82D8-81F0-4249-58F5F0058206}"/>
                        </a:ext>
                      </a:extLst>
                    </p:cNvPr>
                    <p:cNvPicPr/>
                    <p:nvPr/>
                  </p:nvPicPr>
                  <p:blipFill>
                    <a:blip r:embed="rId9"/>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5" name="Freihand 134">
                      <a:extLst>
                        <a:ext uri="{FF2B5EF4-FFF2-40B4-BE49-F238E27FC236}">
                          <a16:creationId xmlns:a16="http://schemas.microsoft.com/office/drawing/2014/main" id="{E0EAD66C-7407-93B3-B7D5-B5542B7C6451}"/>
                        </a:ext>
                      </a:extLst>
                    </p14:cNvPr>
                    <p14:cNvContentPartPr/>
                    <p14:nvPr/>
                  </p14:nvContentPartPr>
                  <p14:xfrm>
                    <a:off x="5895432" y="2469456"/>
                    <a:ext cx="360" cy="360"/>
                  </p14:xfrm>
                </p:contentPart>
              </mc:Choice>
              <mc:Fallback xmlns="">
                <p:pic>
                  <p:nvPicPr>
                    <p:cNvPr id="135" name="Freihand 134">
                      <a:extLst>
                        <a:ext uri="{FF2B5EF4-FFF2-40B4-BE49-F238E27FC236}">
                          <a16:creationId xmlns:a16="http://schemas.microsoft.com/office/drawing/2014/main" id="{E0EAD66C-7407-93B3-B7D5-B5542B7C6451}"/>
                        </a:ext>
                      </a:extLst>
                    </p:cNvPr>
                    <p:cNvPicPr/>
                    <p:nvPr/>
                  </p:nvPicPr>
                  <p:blipFill>
                    <a:blip r:embed="rId9"/>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6" name="Freihand 135">
                      <a:extLst>
                        <a:ext uri="{FF2B5EF4-FFF2-40B4-BE49-F238E27FC236}">
                          <a16:creationId xmlns:a16="http://schemas.microsoft.com/office/drawing/2014/main" id="{7ED40005-BE22-56FC-624C-1D205D69C492}"/>
                        </a:ext>
                      </a:extLst>
                    </p14:cNvPr>
                    <p14:cNvContentPartPr/>
                    <p14:nvPr/>
                  </p14:nvContentPartPr>
                  <p14:xfrm>
                    <a:off x="5877072" y="2488176"/>
                    <a:ext cx="360" cy="360"/>
                  </p14:xfrm>
                </p:contentPart>
              </mc:Choice>
              <mc:Fallback xmlns="">
                <p:pic>
                  <p:nvPicPr>
                    <p:cNvPr id="136" name="Freihand 135">
                      <a:extLst>
                        <a:ext uri="{FF2B5EF4-FFF2-40B4-BE49-F238E27FC236}">
                          <a16:creationId xmlns:a16="http://schemas.microsoft.com/office/drawing/2014/main" id="{7ED40005-BE22-56FC-624C-1D205D69C492}"/>
                        </a:ext>
                      </a:extLst>
                    </p:cNvPr>
                    <p:cNvPicPr/>
                    <p:nvPr/>
                  </p:nvPicPr>
                  <p:blipFill>
                    <a:blip r:embed="rId9"/>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7" name="Freihand 136">
                      <a:extLst>
                        <a:ext uri="{FF2B5EF4-FFF2-40B4-BE49-F238E27FC236}">
                          <a16:creationId xmlns:a16="http://schemas.microsoft.com/office/drawing/2014/main" id="{6E091DD7-1817-43A9-E83E-3D1B58EF646F}"/>
                        </a:ext>
                      </a:extLst>
                    </p14:cNvPr>
                    <p14:cNvContentPartPr/>
                    <p14:nvPr/>
                  </p14:nvContentPartPr>
                  <p14:xfrm>
                    <a:off x="5875992" y="2490336"/>
                    <a:ext cx="360" cy="360"/>
                  </p14:xfrm>
                </p:contentPart>
              </mc:Choice>
              <mc:Fallback xmlns="">
                <p:pic>
                  <p:nvPicPr>
                    <p:cNvPr id="137" name="Freihand 136">
                      <a:extLst>
                        <a:ext uri="{FF2B5EF4-FFF2-40B4-BE49-F238E27FC236}">
                          <a16:creationId xmlns:a16="http://schemas.microsoft.com/office/drawing/2014/main" id="{6E091DD7-1817-43A9-E83E-3D1B58EF646F}"/>
                        </a:ext>
                      </a:extLst>
                    </p:cNvPr>
                    <p:cNvPicPr/>
                    <p:nvPr/>
                  </p:nvPicPr>
                  <p:blipFill>
                    <a:blip r:embed="rId9"/>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8" name="Freihand 137">
                      <a:extLst>
                        <a:ext uri="{FF2B5EF4-FFF2-40B4-BE49-F238E27FC236}">
                          <a16:creationId xmlns:a16="http://schemas.microsoft.com/office/drawing/2014/main" id="{CA7028A4-2C75-AC9B-D25C-568B119E0140}"/>
                        </a:ext>
                      </a:extLst>
                    </p14:cNvPr>
                    <p14:cNvContentPartPr/>
                    <p14:nvPr/>
                  </p14:nvContentPartPr>
                  <p14:xfrm>
                    <a:off x="5875706" y="2472176"/>
                    <a:ext cx="360" cy="360"/>
                  </p14:xfrm>
                </p:contentPart>
              </mc:Choice>
              <mc:Fallback xmlns="">
                <p:pic>
                  <p:nvPicPr>
                    <p:cNvPr id="138" name="Freihand 137">
                      <a:extLst>
                        <a:ext uri="{FF2B5EF4-FFF2-40B4-BE49-F238E27FC236}">
                          <a16:creationId xmlns:a16="http://schemas.microsoft.com/office/drawing/2014/main" id="{CA7028A4-2C75-AC9B-D25C-568B119E0140}"/>
                        </a:ext>
                      </a:extLst>
                    </p:cNvPr>
                    <p:cNvPicPr/>
                    <p:nvPr/>
                  </p:nvPicPr>
                  <p:blipFill>
                    <a:blip r:embed="rId9"/>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9" name="Freihand 138">
                      <a:extLst>
                        <a:ext uri="{FF2B5EF4-FFF2-40B4-BE49-F238E27FC236}">
                          <a16:creationId xmlns:a16="http://schemas.microsoft.com/office/drawing/2014/main" id="{BBA5C285-AB69-2274-937E-4F4931BEFCF9}"/>
                        </a:ext>
                      </a:extLst>
                    </p14:cNvPr>
                    <p14:cNvContentPartPr/>
                    <p14:nvPr/>
                  </p14:nvContentPartPr>
                  <p14:xfrm>
                    <a:off x="5872106" y="2470376"/>
                    <a:ext cx="360" cy="360"/>
                  </p14:xfrm>
                </p:contentPart>
              </mc:Choice>
              <mc:Fallback xmlns="">
                <p:pic>
                  <p:nvPicPr>
                    <p:cNvPr id="139" name="Freihand 138">
                      <a:extLst>
                        <a:ext uri="{FF2B5EF4-FFF2-40B4-BE49-F238E27FC236}">
                          <a16:creationId xmlns:a16="http://schemas.microsoft.com/office/drawing/2014/main" id="{BBA5C285-AB69-2274-937E-4F4931BEFCF9}"/>
                        </a:ext>
                      </a:extLst>
                    </p:cNvPr>
                    <p:cNvPicPr/>
                    <p:nvPr/>
                  </p:nvPicPr>
                  <p:blipFill>
                    <a:blip r:embed="rId9"/>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0" name="Freihand 139">
                      <a:extLst>
                        <a:ext uri="{FF2B5EF4-FFF2-40B4-BE49-F238E27FC236}">
                          <a16:creationId xmlns:a16="http://schemas.microsoft.com/office/drawing/2014/main" id="{507B3747-C9BB-5F3C-E4A3-6E1EEF220A63}"/>
                        </a:ext>
                      </a:extLst>
                    </p14:cNvPr>
                    <p14:cNvContentPartPr/>
                    <p14:nvPr/>
                  </p14:nvContentPartPr>
                  <p14:xfrm>
                    <a:off x="5857706" y="2467496"/>
                    <a:ext cx="360" cy="360"/>
                  </p14:xfrm>
                </p:contentPart>
              </mc:Choice>
              <mc:Fallback xmlns="">
                <p:pic>
                  <p:nvPicPr>
                    <p:cNvPr id="140" name="Freihand 139">
                      <a:extLst>
                        <a:ext uri="{FF2B5EF4-FFF2-40B4-BE49-F238E27FC236}">
                          <a16:creationId xmlns:a16="http://schemas.microsoft.com/office/drawing/2014/main" id="{507B3747-C9BB-5F3C-E4A3-6E1EEF220A63}"/>
                        </a:ext>
                      </a:extLst>
                    </p:cNvPr>
                    <p:cNvPicPr/>
                    <p:nvPr/>
                  </p:nvPicPr>
                  <p:blipFill>
                    <a:blip r:embed="rId9"/>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1" name="Freihand 140">
                      <a:extLst>
                        <a:ext uri="{FF2B5EF4-FFF2-40B4-BE49-F238E27FC236}">
                          <a16:creationId xmlns:a16="http://schemas.microsoft.com/office/drawing/2014/main" id="{CF30738D-76E4-D8B6-F215-E716B5349597}"/>
                        </a:ext>
                      </a:extLst>
                    </p14:cNvPr>
                    <p14:cNvContentPartPr/>
                    <p14:nvPr/>
                  </p14:nvContentPartPr>
                  <p14:xfrm>
                    <a:off x="5854826" y="2513216"/>
                    <a:ext cx="360" cy="360"/>
                  </p14:xfrm>
                </p:contentPart>
              </mc:Choice>
              <mc:Fallback xmlns="">
                <p:pic>
                  <p:nvPicPr>
                    <p:cNvPr id="141" name="Freihand 140">
                      <a:extLst>
                        <a:ext uri="{FF2B5EF4-FFF2-40B4-BE49-F238E27FC236}">
                          <a16:creationId xmlns:a16="http://schemas.microsoft.com/office/drawing/2014/main" id="{CF30738D-76E4-D8B6-F215-E716B5349597}"/>
                        </a:ext>
                      </a:extLst>
                    </p:cNvPr>
                    <p:cNvPicPr/>
                    <p:nvPr/>
                  </p:nvPicPr>
                  <p:blipFill>
                    <a:blip r:embed="rId9"/>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2" name="Freihand 141">
                      <a:extLst>
                        <a:ext uri="{FF2B5EF4-FFF2-40B4-BE49-F238E27FC236}">
                          <a16:creationId xmlns:a16="http://schemas.microsoft.com/office/drawing/2014/main" id="{9A658373-6254-D250-E240-EAECADC25F6B}"/>
                        </a:ext>
                      </a:extLst>
                    </p14:cNvPr>
                    <p14:cNvContentPartPr/>
                    <p14:nvPr/>
                  </p14:nvContentPartPr>
                  <p14:xfrm>
                    <a:off x="5854106" y="2579456"/>
                    <a:ext cx="360" cy="360"/>
                  </p14:xfrm>
                </p:contentPart>
              </mc:Choice>
              <mc:Fallback xmlns="">
                <p:pic>
                  <p:nvPicPr>
                    <p:cNvPr id="142" name="Freihand 141">
                      <a:extLst>
                        <a:ext uri="{FF2B5EF4-FFF2-40B4-BE49-F238E27FC236}">
                          <a16:creationId xmlns:a16="http://schemas.microsoft.com/office/drawing/2014/main" id="{9A658373-6254-D250-E240-EAECADC25F6B}"/>
                        </a:ext>
                      </a:extLst>
                    </p:cNvPr>
                    <p:cNvPicPr/>
                    <p:nvPr/>
                  </p:nvPicPr>
                  <p:blipFill>
                    <a:blip r:embed="rId9"/>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43" name="Freihand 142">
                      <a:extLst>
                        <a:ext uri="{FF2B5EF4-FFF2-40B4-BE49-F238E27FC236}">
                          <a16:creationId xmlns:a16="http://schemas.microsoft.com/office/drawing/2014/main" id="{28E29F03-882A-7559-743C-2F028A3267C5}"/>
                        </a:ext>
                      </a:extLst>
                    </p14:cNvPr>
                    <p14:cNvContentPartPr/>
                    <p14:nvPr/>
                  </p14:nvContentPartPr>
                  <p14:xfrm>
                    <a:off x="5848706" y="2604656"/>
                    <a:ext cx="360" cy="360"/>
                  </p14:xfrm>
                </p:contentPart>
              </mc:Choice>
              <mc:Fallback xmlns="">
                <p:pic>
                  <p:nvPicPr>
                    <p:cNvPr id="143" name="Freihand 142">
                      <a:extLst>
                        <a:ext uri="{FF2B5EF4-FFF2-40B4-BE49-F238E27FC236}">
                          <a16:creationId xmlns:a16="http://schemas.microsoft.com/office/drawing/2014/main" id="{28E29F03-882A-7559-743C-2F028A3267C5}"/>
                        </a:ext>
                      </a:extLst>
                    </p:cNvPr>
                    <p:cNvPicPr/>
                    <p:nvPr/>
                  </p:nvPicPr>
                  <p:blipFill>
                    <a:blip r:embed="rId9"/>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44" name="Freihand 143">
                      <a:extLst>
                        <a:ext uri="{FF2B5EF4-FFF2-40B4-BE49-F238E27FC236}">
                          <a16:creationId xmlns:a16="http://schemas.microsoft.com/office/drawing/2014/main" id="{21F29021-797F-D410-6419-56E27DA83557}"/>
                        </a:ext>
                      </a:extLst>
                    </p14:cNvPr>
                    <p14:cNvContentPartPr/>
                    <p14:nvPr/>
                  </p14:nvContentPartPr>
                  <p14:xfrm>
                    <a:off x="5909906" y="2444456"/>
                    <a:ext cx="360" cy="360"/>
                  </p14:xfrm>
                </p:contentPart>
              </mc:Choice>
              <mc:Fallback xmlns="">
                <p:pic>
                  <p:nvPicPr>
                    <p:cNvPr id="144" name="Freihand 143">
                      <a:extLst>
                        <a:ext uri="{FF2B5EF4-FFF2-40B4-BE49-F238E27FC236}">
                          <a16:creationId xmlns:a16="http://schemas.microsoft.com/office/drawing/2014/main" id="{21F29021-797F-D410-6419-56E27DA83557}"/>
                        </a:ext>
                      </a:extLst>
                    </p:cNvPr>
                    <p:cNvPicPr/>
                    <p:nvPr/>
                  </p:nvPicPr>
                  <p:blipFill>
                    <a:blip r:embed="rId9"/>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5" name="Freihand 144">
                      <a:extLst>
                        <a:ext uri="{FF2B5EF4-FFF2-40B4-BE49-F238E27FC236}">
                          <a16:creationId xmlns:a16="http://schemas.microsoft.com/office/drawing/2014/main" id="{120D9A94-3FDE-8F9C-8080-745BA46F8D66}"/>
                        </a:ext>
                      </a:extLst>
                    </p14:cNvPr>
                    <p14:cNvContentPartPr/>
                    <p14:nvPr/>
                  </p14:nvContentPartPr>
                  <p14:xfrm>
                    <a:off x="5872466" y="2504936"/>
                    <a:ext cx="360" cy="360"/>
                  </p14:xfrm>
                </p:contentPart>
              </mc:Choice>
              <mc:Fallback xmlns="">
                <p:pic>
                  <p:nvPicPr>
                    <p:cNvPr id="145" name="Freihand 144">
                      <a:extLst>
                        <a:ext uri="{FF2B5EF4-FFF2-40B4-BE49-F238E27FC236}">
                          <a16:creationId xmlns:a16="http://schemas.microsoft.com/office/drawing/2014/main" id="{120D9A94-3FDE-8F9C-8080-745BA46F8D66}"/>
                        </a:ext>
                      </a:extLst>
                    </p:cNvPr>
                    <p:cNvPicPr/>
                    <p:nvPr/>
                  </p:nvPicPr>
                  <p:blipFill>
                    <a:blip r:embed="rId9"/>
                    <a:stretch>
                      <a:fillRect/>
                    </a:stretch>
                  </p:blipFill>
                  <p:spPr>
                    <a:xfrm>
                      <a:off x="5854466" y="2486936"/>
                      <a:ext cx="36000" cy="36000"/>
                    </a:xfrm>
                    <a:prstGeom prst="rect">
                      <a:avLst/>
                    </a:prstGeom>
                  </p:spPr>
                </p:pic>
              </mc:Fallback>
            </mc:AlternateContent>
          </p:grpSp>
          <p:grpSp>
            <p:nvGrpSpPr>
              <p:cNvPr id="77" name="Gruppieren 76">
                <a:extLst>
                  <a:ext uri="{FF2B5EF4-FFF2-40B4-BE49-F238E27FC236}">
                    <a16:creationId xmlns:a16="http://schemas.microsoft.com/office/drawing/2014/main" id="{3A6CADE0-ECF5-A3FD-26CC-25D48B22ABFC}"/>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25">
                  <p14:nvContentPartPr>
                    <p14:cNvPr id="108" name="Freihand 107">
                      <a:extLst>
                        <a:ext uri="{FF2B5EF4-FFF2-40B4-BE49-F238E27FC236}">
                          <a16:creationId xmlns:a16="http://schemas.microsoft.com/office/drawing/2014/main" id="{EB01A66C-0A8C-823B-40F6-B2BF13402981}"/>
                        </a:ext>
                      </a:extLst>
                    </p14:cNvPr>
                    <p14:cNvContentPartPr/>
                    <p14:nvPr/>
                  </p14:nvContentPartPr>
                  <p14:xfrm>
                    <a:off x="9029306" y="2669816"/>
                    <a:ext cx="360" cy="360"/>
                  </p14:xfrm>
                </p:contentPart>
              </mc:Choice>
              <mc:Fallback xmlns="">
                <p:pic>
                  <p:nvPicPr>
                    <p:cNvPr id="108" name="Freihand 107">
                      <a:extLst>
                        <a:ext uri="{FF2B5EF4-FFF2-40B4-BE49-F238E27FC236}">
                          <a16:creationId xmlns:a16="http://schemas.microsoft.com/office/drawing/2014/main" id="{EB01A66C-0A8C-823B-40F6-B2BF13402981}"/>
                        </a:ext>
                      </a:extLst>
                    </p:cNvPr>
                    <p:cNvPicPr/>
                    <p:nvPr/>
                  </p:nvPicPr>
                  <p:blipFill>
                    <a:blip r:embed="rId9"/>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9" name="Freihand 108">
                      <a:extLst>
                        <a:ext uri="{FF2B5EF4-FFF2-40B4-BE49-F238E27FC236}">
                          <a16:creationId xmlns:a16="http://schemas.microsoft.com/office/drawing/2014/main" id="{A5D817A1-F886-8477-0DDB-4768B63DDD3A}"/>
                        </a:ext>
                      </a:extLst>
                    </p14:cNvPr>
                    <p14:cNvContentPartPr/>
                    <p14:nvPr/>
                  </p14:nvContentPartPr>
                  <p14:xfrm>
                    <a:off x="9040106" y="2734616"/>
                    <a:ext cx="360" cy="360"/>
                  </p14:xfrm>
                </p:contentPart>
              </mc:Choice>
              <mc:Fallback xmlns="">
                <p:pic>
                  <p:nvPicPr>
                    <p:cNvPr id="109" name="Freihand 108">
                      <a:extLst>
                        <a:ext uri="{FF2B5EF4-FFF2-40B4-BE49-F238E27FC236}">
                          <a16:creationId xmlns:a16="http://schemas.microsoft.com/office/drawing/2014/main" id="{A5D817A1-F886-8477-0DDB-4768B63DDD3A}"/>
                        </a:ext>
                      </a:extLst>
                    </p:cNvPr>
                    <p:cNvPicPr/>
                    <p:nvPr/>
                  </p:nvPicPr>
                  <p:blipFill>
                    <a:blip r:embed="rId9"/>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0" name="Freihand 109">
                      <a:extLst>
                        <a:ext uri="{FF2B5EF4-FFF2-40B4-BE49-F238E27FC236}">
                          <a16:creationId xmlns:a16="http://schemas.microsoft.com/office/drawing/2014/main" id="{115E5F0E-C475-C235-B6B6-431812068DE9}"/>
                        </a:ext>
                      </a:extLst>
                    </p14:cNvPr>
                    <p14:cNvContentPartPr/>
                    <p14:nvPr/>
                  </p14:nvContentPartPr>
                  <p14:xfrm>
                    <a:off x="9036146" y="2699696"/>
                    <a:ext cx="360" cy="360"/>
                  </p14:xfrm>
                </p:contentPart>
              </mc:Choice>
              <mc:Fallback xmlns="">
                <p:pic>
                  <p:nvPicPr>
                    <p:cNvPr id="110" name="Freihand 109">
                      <a:extLst>
                        <a:ext uri="{FF2B5EF4-FFF2-40B4-BE49-F238E27FC236}">
                          <a16:creationId xmlns:a16="http://schemas.microsoft.com/office/drawing/2014/main" id="{115E5F0E-C475-C235-B6B6-431812068DE9}"/>
                        </a:ext>
                      </a:extLst>
                    </p:cNvPr>
                    <p:cNvPicPr/>
                    <p:nvPr/>
                  </p:nvPicPr>
                  <p:blipFill>
                    <a:blip r:embed="rId9"/>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11" name="Freihand 110">
                      <a:extLst>
                        <a:ext uri="{FF2B5EF4-FFF2-40B4-BE49-F238E27FC236}">
                          <a16:creationId xmlns:a16="http://schemas.microsoft.com/office/drawing/2014/main" id="{637D8673-8ABF-8DC5-4038-9A81032F3CD4}"/>
                        </a:ext>
                      </a:extLst>
                    </p14:cNvPr>
                    <p14:cNvContentPartPr/>
                    <p14:nvPr/>
                  </p14:nvContentPartPr>
                  <p14:xfrm>
                    <a:off x="9008066" y="2630936"/>
                    <a:ext cx="360" cy="360"/>
                  </p14:xfrm>
                </p:contentPart>
              </mc:Choice>
              <mc:Fallback xmlns="">
                <p:pic>
                  <p:nvPicPr>
                    <p:cNvPr id="111" name="Freihand 110">
                      <a:extLst>
                        <a:ext uri="{FF2B5EF4-FFF2-40B4-BE49-F238E27FC236}">
                          <a16:creationId xmlns:a16="http://schemas.microsoft.com/office/drawing/2014/main" id="{637D8673-8ABF-8DC5-4038-9A81032F3CD4}"/>
                        </a:ext>
                      </a:extLst>
                    </p:cNvPr>
                    <p:cNvPicPr/>
                    <p:nvPr/>
                  </p:nvPicPr>
                  <p:blipFill>
                    <a:blip r:embed="rId9"/>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2" name="Freihand 111">
                      <a:extLst>
                        <a:ext uri="{FF2B5EF4-FFF2-40B4-BE49-F238E27FC236}">
                          <a16:creationId xmlns:a16="http://schemas.microsoft.com/office/drawing/2014/main" id="{5EE434F5-6002-FB3D-F2A3-3542E311BD2A}"/>
                        </a:ext>
                      </a:extLst>
                    </p14:cNvPr>
                    <p14:cNvContentPartPr/>
                    <p14:nvPr/>
                  </p14:nvContentPartPr>
                  <p14:xfrm>
                    <a:off x="8932106" y="2443736"/>
                    <a:ext cx="360" cy="360"/>
                  </p14:xfrm>
                </p:contentPart>
              </mc:Choice>
              <mc:Fallback xmlns="">
                <p:pic>
                  <p:nvPicPr>
                    <p:cNvPr id="112" name="Freihand 111">
                      <a:extLst>
                        <a:ext uri="{FF2B5EF4-FFF2-40B4-BE49-F238E27FC236}">
                          <a16:creationId xmlns:a16="http://schemas.microsoft.com/office/drawing/2014/main" id="{5EE434F5-6002-FB3D-F2A3-3542E311BD2A}"/>
                        </a:ext>
                      </a:extLst>
                    </p:cNvPr>
                    <p:cNvPicPr/>
                    <p:nvPr/>
                  </p:nvPicPr>
                  <p:blipFill>
                    <a:blip r:embed="rId9"/>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13" name="Freihand 112">
                      <a:extLst>
                        <a:ext uri="{FF2B5EF4-FFF2-40B4-BE49-F238E27FC236}">
                          <a16:creationId xmlns:a16="http://schemas.microsoft.com/office/drawing/2014/main" id="{64D7CE17-3B7F-B964-B00B-F9394E42EEC4}"/>
                        </a:ext>
                      </a:extLst>
                    </p14:cNvPr>
                    <p14:cNvContentPartPr/>
                    <p14:nvPr/>
                  </p14:nvContentPartPr>
                  <p14:xfrm>
                    <a:off x="8949746" y="2467496"/>
                    <a:ext cx="360" cy="360"/>
                  </p14:xfrm>
                </p:contentPart>
              </mc:Choice>
              <mc:Fallback xmlns="">
                <p:pic>
                  <p:nvPicPr>
                    <p:cNvPr id="113" name="Freihand 112">
                      <a:extLst>
                        <a:ext uri="{FF2B5EF4-FFF2-40B4-BE49-F238E27FC236}">
                          <a16:creationId xmlns:a16="http://schemas.microsoft.com/office/drawing/2014/main" id="{64D7CE17-3B7F-B964-B00B-F9394E42EEC4}"/>
                        </a:ext>
                      </a:extLst>
                    </p:cNvPr>
                    <p:cNvPicPr/>
                    <p:nvPr/>
                  </p:nvPicPr>
                  <p:blipFill>
                    <a:blip r:embed="rId9"/>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4" name="Freihand 113">
                      <a:extLst>
                        <a:ext uri="{FF2B5EF4-FFF2-40B4-BE49-F238E27FC236}">
                          <a16:creationId xmlns:a16="http://schemas.microsoft.com/office/drawing/2014/main" id="{1EBB423B-0024-2E81-F093-205AEFCD8960}"/>
                        </a:ext>
                      </a:extLst>
                    </p14:cNvPr>
                    <p14:cNvContentPartPr/>
                    <p14:nvPr/>
                  </p14:nvContentPartPr>
                  <p14:xfrm>
                    <a:off x="8968106" y="2497736"/>
                    <a:ext cx="360" cy="360"/>
                  </p14:xfrm>
                </p:contentPart>
              </mc:Choice>
              <mc:Fallback xmlns="">
                <p:pic>
                  <p:nvPicPr>
                    <p:cNvPr id="114" name="Freihand 113">
                      <a:extLst>
                        <a:ext uri="{FF2B5EF4-FFF2-40B4-BE49-F238E27FC236}">
                          <a16:creationId xmlns:a16="http://schemas.microsoft.com/office/drawing/2014/main" id="{1EBB423B-0024-2E81-F093-205AEFCD8960}"/>
                        </a:ext>
                      </a:extLst>
                    </p:cNvPr>
                    <p:cNvPicPr/>
                    <p:nvPr/>
                  </p:nvPicPr>
                  <p:blipFill>
                    <a:blip r:embed="rId9"/>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15" name="Freihand 114">
                      <a:extLst>
                        <a:ext uri="{FF2B5EF4-FFF2-40B4-BE49-F238E27FC236}">
                          <a16:creationId xmlns:a16="http://schemas.microsoft.com/office/drawing/2014/main" id="{E93EC4FA-ED5A-9857-4788-B8A509D4342E}"/>
                        </a:ext>
                      </a:extLst>
                    </p14:cNvPr>
                    <p14:cNvContentPartPr/>
                    <p14:nvPr/>
                  </p14:nvContentPartPr>
                  <p14:xfrm>
                    <a:off x="8976746" y="2530136"/>
                    <a:ext cx="360" cy="360"/>
                  </p14:xfrm>
                </p:contentPart>
              </mc:Choice>
              <mc:Fallback xmlns="">
                <p:pic>
                  <p:nvPicPr>
                    <p:cNvPr id="115" name="Freihand 114">
                      <a:extLst>
                        <a:ext uri="{FF2B5EF4-FFF2-40B4-BE49-F238E27FC236}">
                          <a16:creationId xmlns:a16="http://schemas.microsoft.com/office/drawing/2014/main" id="{E93EC4FA-ED5A-9857-4788-B8A509D4342E}"/>
                        </a:ext>
                      </a:extLst>
                    </p:cNvPr>
                    <p:cNvPicPr/>
                    <p:nvPr/>
                  </p:nvPicPr>
                  <p:blipFill>
                    <a:blip r:embed="rId9"/>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6" name="Freihand 115">
                      <a:extLst>
                        <a:ext uri="{FF2B5EF4-FFF2-40B4-BE49-F238E27FC236}">
                          <a16:creationId xmlns:a16="http://schemas.microsoft.com/office/drawing/2014/main" id="{7D4D4986-FDC0-385F-4CFB-19C51298F0DB}"/>
                        </a:ext>
                      </a:extLst>
                    </p14:cNvPr>
                    <p14:cNvContentPartPr/>
                    <p14:nvPr/>
                  </p14:nvContentPartPr>
                  <p14:xfrm>
                    <a:off x="8985746" y="2555336"/>
                    <a:ext cx="360" cy="360"/>
                  </p14:xfrm>
                </p:contentPart>
              </mc:Choice>
              <mc:Fallback xmlns="">
                <p:pic>
                  <p:nvPicPr>
                    <p:cNvPr id="116" name="Freihand 115">
                      <a:extLst>
                        <a:ext uri="{FF2B5EF4-FFF2-40B4-BE49-F238E27FC236}">
                          <a16:creationId xmlns:a16="http://schemas.microsoft.com/office/drawing/2014/main" id="{7D4D4986-FDC0-385F-4CFB-19C51298F0DB}"/>
                        </a:ext>
                      </a:extLst>
                    </p:cNvPr>
                    <p:cNvPicPr/>
                    <p:nvPr/>
                  </p:nvPicPr>
                  <p:blipFill>
                    <a:blip r:embed="rId9"/>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17" name="Freihand 116">
                      <a:extLst>
                        <a:ext uri="{FF2B5EF4-FFF2-40B4-BE49-F238E27FC236}">
                          <a16:creationId xmlns:a16="http://schemas.microsoft.com/office/drawing/2014/main" id="{DA9EABA5-A940-EC98-DEC9-801AEE04B364}"/>
                        </a:ext>
                      </a:extLst>
                    </p14:cNvPr>
                    <p14:cNvContentPartPr/>
                    <p14:nvPr/>
                  </p14:nvContentPartPr>
                  <p14:xfrm>
                    <a:off x="8996906" y="2586296"/>
                    <a:ext cx="360" cy="360"/>
                  </p14:xfrm>
                </p:contentPart>
              </mc:Choice>
              <mc:Fallback xmlns="">
                <p:pic>
                  <p:nvPicPr>
                    <p:cNvPr id="117" name="Freihand 116">
                      <a:extLst>
                        <a:ext uri="{FF2B5EF4-FFF2-40B4-BE49-F238E27FC236}">
                          <a16:creationId xmlns:a16="http://schemas.microsoft.com/office/drawing/2014/main" id="{DA9EABA5-A940-EC98-DEC9-801AEE04B364}"/>
                        </a:ext>
                      </a:extLst>
                    </p:cNvPr>
                    <p:cNvPicPr/>
                    <p:nvPr/>
                  </p:nvPicPr>
                  <p:blipFill>
                    <a:blip r:embed="rId9"/>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8" name="Freihand 117">
                      <a:extLst>
                        <a:ext uri="{FF2B5EF4-FFF2-40B4-BE49-F238E27FC236}">
                          <a16:creationId xmlns:a16="http://schemas.microsoft.com/office/drawing/2014/main" id="{BDEB7FC1-9D51-BF7C-7867-944DF6FF4B0C}"/>
                        </a:ext>
                      </a:extLst>
                    </p14:cNvPr>
                    <p14:cNvContentPartPr/>
                    <p14:nvPr/>
                  </p14:nvContentPartPr>
                  <p14:xfrm>
                    <a:off x="8981426" y="2469656"/>
                    <a:ext cx="360" cy="360"/>
                  </p14:xfrm>
                </p:contentPart>
              </mc:Choice>
              <mc:Fallback xmlns="">
                <p:pic>
                  <p:nvPicPr>
                    <p:cNvPr id="118" name="Freihand 117">
                      <a:extLst>
                        <a:ext uri="{FF2B5EF4-FFF2-40B4-BE49-F238E27FC236}">
                          <a16:creationId xmlns:a16="http://schemas.microsoft.com/office/drawing/2014/main" id="{BDEB7FC1-9D51-BF7C-7867-944DF6FF4B0C}"/>
                        </a:ext>
                      </a:extLst>
                    </p:cNvPr>
                    <p:cNvPicPr/>
                    <p:nvPr/>
                  </p:nvPicPr>
                  <p:blipFill>
                    <a:blip r:embed="rId9"/>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19" name="Freihand 118">
                      <a:extLst>
                        <a:ext uri="{FF2B5EF4-FFF2-40B4-BE49-F238E27FC236}">
                          <a16:creationId xmlns:a16="http://schemas.microsoft.com/office/drawing/2014/main" id="{A8138F44-8DCB-9BC3-EAF1-64F81BC24517}"/>
                        </a:ext>
                      </a:extLst>
                    </p14:cNvPr>
                    <p14:cNvContentPartPr/>
                    <p14:nvPr/>
                  </p14:nvContentPartPr>
                  <p14:xfrm>
                    <a:off x="9002666" y="2468576"/>
                    <a:ext cx="360" cy="360"/>
                  </p14:xfrm>
                </p:contentPart>
              </mc:Choice>
              <mc:Fallback xmlns="">
                <p:pic>
                  <p:nvPicPr>
                    <p:cNvPr id="119" name="Freihand 118">
                      <a:extLst>
                        <a:ext uri="{FF2B5EF4-FFF2-40B4-BE49-F238E27FC236}">
                          <a16:creationId xmlns:a16="http://schemas.microsoft.com/office/drawing/2014/main" id="{A8138F44-8DCB-9BC3-EAF1-64F81BC24517}"/>
                        </a:ext>
                      </a:extLst>
                    </p:cNvPr>
                    <p:cNvPicPr/>
                    <p:nvPr/>
                  </p:nvPicPr>
                  <p:blipFill>
                    <a:blip r:embed="rId9"/>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0" name="Freihand 119">
                      <a:extLst>
                        <a:ext uri="{FF2B5EF4-FFF2-40B4-BE49-F238E27FC236}">
                          <a16:creationId xmlns:a16="http://schemas.microsoft.com/office/drawing/2014/main" id="{03D0953C-E859-E735-9245-ADB52C199E25}"/>
                        </a:ext>
                      </a:extLst>
                    </p14:cNvPr>
                    <p14:cNvContentPartPr/>
                    <p14:nvPr/>
                  </p14:nvContentPartPr>
                  <p14:xfrm>
                    <a:off x="9008426" y="2477216"/>
                    <a:ext cx="360" cy="360"/>
                  </p14:xfrm>
                </p:contentPart>
              </mc:Choice>
              <mc:Fallback xmlns="">
                <p:pic>
                  <p:nvPicPr>
                    <p:cNvPr id="120" name="Freihand 119">
                      <a:extLst>
                        <a:ext uri="{FF2B5EF4-FFF2-40B4-BE49-F238E27FC236}">
                          <a16:creationId xmlns:a16="http://schemas.microsoft.com/office/drawing/2014/main" id="{03D0953C-E859-E735-9245-ADB52C199E25}"/>
                        </a:ext>
                      </a:extLst>
                    </p:cNvPr>
                    <p:cNvPicPr/>
                    <p:nvPr/>
                  </p:nvPicPr>
                  <p:blipFill>
                    <a:blip r:embed="rId9"/>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1" name="Freihand 120">
                      <a:extLst>
                        <a:ext uri="{FF2B5EF4-FFF2-40B4-BE49-F238E27FC236}">
                          <a16:creationId xmlns:a16="http://schemas.microsoft.com/office/drawing/2014/main" id="{F22A8258-225E-0CDD-1722-FEA523044AFC}"/>
                        </a:ext>
                      </a:extLst>
                    </p14:cNvPr>
                    <p14:cNvContentPartPr/>
                    <p14:nvPr/>
                  </p14:nvContentPartPr>
                  <p14:xfrm>
                    <a:off x="9028226" y="2497376"/>
                    <a:ext cx="360" cy="360"/>
                  </p14:xfrm>
                </p:contentPart>
              </mc:Choice>
              <mc:Fallback xmlns="">
                <p:pic>
                  <p:nvPicPr>
                    <p:cNvPr id="121" name="Freihand 120">
                      <a:extLst>
                        <a:ext uri="{FF2B5EF4-FFF2-40B4-BE49-F238E27FC236}">
                          <a16:creationId xmlns:a16="http://schemas.microsoft.com/office/drawing/2014/main" id="{F22A8258-225E-0CDD-1722-FEA523044AFC}"/>
                        </a:ext>
                      </a:extLst>
                    </p:cNvPr>
                    <p:cNvPicPr/>
                    <p:nvPr/>
                  </p:nvPicPr>
                  <p:blipFill>
                    <a:blip r:embed="rId9"/>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2" name="Freihand 121">
                      <a:extLst>
                        <a:ext uri="{FF2B5EF4-FFF2-40B4-BE49-F238E27FC236}">
                          <a16:creationId xmlns:a16="http://schemas.microsoft.com/office/drawing/2014/main" id="{4A1A5878-3673-4E2F-A401-FB235AECDBCA}"/>
                        </a:ext>
                      </a:extLst>
                    </p14:cNvPr>
                    <p14:cNvContentPartPr/>
                    <p14:nvPr/>
                  </p14:nvContentPartPr>
                  <p14:xfrm>
                    <a:off x="9050906" y="2543456"/>
                    <a:ext cx="360" cy="360"/>
                  </p14:xfrm>
                </p:contentPart>
              </mc:Choice>
              <mc:Fallback xmlns="">
                <p:pic>
                  <p:nvPicPr>
                    <p:cNvPr id="122" name="Freihand 121">
                      <a:extLst>
                        <a:ext uri="{FF2B5EF4-FFF2-40B4-BE49-F238E27FC236}">
                          <a16:creationId xmlns:a16="http://schemas.microsoft.com/office/drawing/2014/main" id="{4A1A5878-3673-4E2F-A401-FB235AECDBCA}"/>
                        </a:ext>
                      </a:extLst>
                    </p:cNvPr>
                    <p:cNvPicPr/>
                    <p:nvPr/>
                  </p:nvPicPr>
                  <p:blipFill>
                    <a:blip r:embed="rId9"/>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3" name="Freihand 122">
                      <a:extLst>
                        <a:ext uri="{FF2B5EF4-FFF2-40B4-BE49-F238E27FC236}">
                          <a16:creationId xmlns:a16="http://schemas.microsoft.com/office/drawing/2014/main" id="{0575BE27-9B8A-EA29-E96C-132FAA2105B2}"/>
                        </a:ext>
                      </a:extLst>
                    </p14:cNvPr>
                    <p14:cNvContentPartPr/>
                    <p14:nvPr/>
                  </p14:nvContentPartPr>
                  <p14:xfrm>
                    <a:off x="9014546" y="2521136"/>
                    <a:ext cx="360" cy="360"/>
                  </p14:xfrm>
                </p:contentPart>
              </mc:Choice>
              <mc:Fallback xmlns="">
                <p:pic>
                  <p:nvPicPr>
                    <p:cNvPr id="123" name="Freihand 122">
                      <a:extLst>
                        <a:ext uri="{FF2B5EF4-FFF2-40B4-BE49-F238E27FC236}">
                          <a16:creationId xmlns:a16="http://schemas.microsoft.com/office/drawing/2014/main" id="{0575BE27-9B8A-EA29-E96C-132FAA2105B2}"/>
                        </a:ext>
                      </a:extLst>
                    </p:cNvPr>
                    <p:cNvPicPr/>
                    <p:nvPr/>
                  </p:nvPicPr>
                  <p:blipFill>
                    <a:blip r:embed="rId9"/>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4" name="Freihand 123">
                      <a:extLst>
                        <a:ext uri="{FF2B5EF4-FFF2-40B4-BE49-F238E27FC236}">
                          <a16:creationId xmlns:a16="http://schemas.microsoft.com/office/drawing/2014/main" id="{011CE8FD-D472-F870-6A7E-358645903543}"/>
                        </a:ext>
                      </a:extLst>
                    </p14:cNvPr>
                    <p14:cNvContentPartPr/>
                    <p14:nvPr/>
                  </p14:nvContentPartPr>
                  <p14:xfrm>
                    <a:off x="9048026" y="2589176"/>
                    <a:ext cx="360" cy="360"/>
                  </p14:xfrm>
                </p:contentPart>
              </mc:Choice>
              <mc:Fallback xmlns="">
                <p:pic>
                  <p:nvPicPr>
                    <p:cNvPr id="124" name="Freihand 123">
                      <a:extLst>
                        <a:ext uri="{FF2B5EF4-FFF2-40B4-BE49-F238E27FC236}">
                          <a16:creationId xmlns:a16="http://schemas.microsoft.com/office/drawing/2014/main" id="{011CE8FD-D472-F870-6A7E-358645903543}"/>
                        </a:ext>
                      </a:extLst>
                    </p:cNvPr>
                    <p:cNvPicPr/>
                    <p:nvPr/>
                  </p:nvPicPr>
                  <p:blipFill>
                    <a:blip r:embed="rId9"/>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25" name="Freihand 124">
                      <a:extLst>
                        <a:ext uri="{FF2B5EF4-FFF2-40B4-BE49-F238E27FC236}">
                          <a16:creationId xmlns:a16="http://schemas.microsoft.com/office/drawing/2014/main" id="{C4109E84-7478-1B7F-8365-C15A488F1A86}"/>
                        </a:ext>
                      </a:extLst>
                    </p14:cNvPr>
                    <p14:cNvContentPartPr/>
                    <p14:nvPr/>
                  </p14:nvContentPartPr>
                  <p14:xfrm>
                    <a:off x="9016706" y="2544896"/>
                    <a:ext cx="360" cy="360"/>
                  </p14:xfrm>
                </p:contentPart>
              </mc:Choice>
              <mc:Fallback xmlns="">
                <p:pic>
                  <p:nvPicPr>
                    <p:cNvPr id="125" name="Freihand 124">
                      <a:extLst>
                        <a:ext uri="{FF2B5EF4-FFF2-40B4-BE49-F238E27FC236}">
                          <a16:creationId xmlns:a16="http://schemas.microsoft.com/office/drawing/2014/main" id="{C4109E84-7478-1B7F-8365-C15A488F1A86}"/>
                        </a:ext>
                      </a:extLst>
                    </p:cNvPr>
                    <p:cNvPicPr/>
                    <p:nvPr/>
                  </p:nvPicPr>
                  <p:blipFill>
                    <a:blip r:embed="rId9"/>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26" name="Freihand 125">
                      <a:extLst>
                        <a:ext uri="{FF2B5EF4-FFF2-40B4-BE49-F238E27FC236}">
                          <a16:creationId xmlns:a16="http://schemas.microsoft.com/office/drawing/2014/main" id="{7D74A415-452A-9A78-F072-3068EB54FFAF}"/>
                        </a:ext>
                      </a:extLst>
                    </p14:cNvPr>
                    <p14:cNvContentPartPr/>
                    <p14:nvPr/>
                  </p14:nvContentPartPr>
                  <p14:xfrm>
                    <a:off x="9035426" y="2608976"/>
                    <a:ext cx="360" cy="360"/>
                  </p14:xfrm>
                </p:contentPart>
              </mc:Choice>
              <mc:Fallback xmlns="">
                <p:pic>
                  <p:nvPicPr>
                    <p:cNvPr id="126" name="Freihand 125">
                      <a:extLst>
                        <a:ext uri="{FF2B5EF4-FFF2-40B4-BE49-F238E27FC236}">
                          <a16:creationId xmlns:a16="http://schemas.microsoft.com/office/drawing/2014/main" id="{7D74A415-452A-9A78-F072-3068EB54FFAF}"/>
                        </a:ext>
                      </a:extLst>
                    </p:cNvPr>
                    <p:cNvPicPr/>
                    <p:nvPr/>
                  </p:nvPicPr>
                  <p:blipFill>
                    <a:blip r:embed="rId9"/>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27" name="Freihand 126">
                      <a:extLst>
                        <a:ext uri="{FF2B5EF4-FFF2-40B4-BE49-F238E27FC236}">
                          <a16:creationId xmlns:a16="http://schemas.microsoft.com/office/drawing/2014/main" id="{8E6D6202-E606-F234-5A07-D2A54D74DBA4}"/>
                        </a:ext>
                      </a:extLst>
                    </p14:cNvPr>
                    <p14:cNvContentPartPr/>
                    <p14:nvPr/>
                  </p14:nvContentPartPr>
                  <p14:xfrm>
                    <a:off x="9031826" y="2589176"/>
                    <a:ext cx="360" cy="360"/>
                  </p14:xfrm>
                </p:contentPart>
              </mc:Choice>
              <mc:Fallback xmlns="">
                <p:pic>
                  <p:nvPicPr>
                    <p:cNvPr id="127" name="Freihand 126">
                      <a:extLst>
                        <a:ext uri="{FF2B5EF4-FFF2-40B4-BE49-F238E27FC236}">
                          <a16:creationId xmlns:a16="http://schemas.microsoft.com/office/drawing/2014/main" id="{8E6D6202-E606-F234-5A07-D2A54D74DBA4}"/>
                        </a:ext>
                      </a:extLst>
                    </p:cNvPr>
                    <p:cNvPicPr/>
                    <p:nvPr/>
                  </p:nvPicPr>
                  <p:blipFill>
                    <a:blip r:embed="rId9"/>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28" name="Freihand 127">
                      <a:extLst>
                        <a:ext uri="{FF2B5EF4-FFF2-40B4-BE49-F238E27FC236}">
                          <a16:creationId xmlns:a16="http://schemas.microsoft.com/office/drawing/2014/main" id="{FD470CC2-EAA9-4283-9877-6131A9874A89}"/>
                        </a:ext>
                      </a:extLst>
                    </p14:cNvPr>
                    <p14:cNvContentPartPr/>
                    <p14:nvPr/>
                  </p14:nvContentPartPr>
                  <p14:xfrm>
                    <a:off x="9035786" y="2635256"/>
                    <a:ext cx="360" cy="360"/>
                  </p14:xfrm>
                </p:contentPart>
              </mc:Choice>
              <mc:Fallback xmlns="">
                <p:pic>
                  <p:nvPicPr>
                    <p:cNvPr id="128" name="Freihand 127">
                      <a:extLst>
                        <a:ext uri="{FF2B5EF4-FFF2-40B4-BE49-F238E27FC236}">
                          <a16:creationId xmlns:a16="http://schemas.microsoft.com/office/drawing/2014/main" id="{FD470CC2-EAA9-4283-9877-6131A9874A89}"/>
                        </a:ext>
                      </a:extLst>
                    </p:cNvPr>
                    <p:cNvPicPr/>
                    <p:nvPr/>
                  </p:nvPicPr>
                  <p:blipFill>
                    <a:blip r:embed="rId9"/>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29" name="Freihand 128">
                      <a:extLst>
                        <a:ext uri="{FF2B5EF4-FFF2-40B4-BE49-F238E27FC236}">
                          <a16:creationId xmlns:a16="http://schemas.microsoft.com/office/drawing/2014/main" id="{2907751B-DA62-FA13-D546-8F14AF9D2B96}"/>
                        </a:ext>
                      </a:extLst>
                    </p14:cNvPr>
                    <p14:cNvContentPartPr/>
                    <p14:nvPr/>
                  </p14:nvContentPartPr>
                  <p14:xfrm>
                    <a:off x="9055226" y="2675216"/>
                    <a:ext cx="360" cy="360"/>
                  </p14:xfrm>
                </p:contentPart>
              </mc:Choice>
              <mc:Fallback xmlns="">
                <p:pic>
                  <p:nvPicPr>
                    <p:cNvPr id="129" name="Freihand 128">
                      <a:extLst>
                        <a:ext uri="{FF2B5EF4-FFF2-40B4-BE49-F238E27FC236}">
                          <a16:creationId xmlns:a16="http://schemas.microsoft.com/office/drawing/2014/main" id="{2907751B-DA62-FA13-D546-8F14AF9D2B96}"/>
                        </a:ext>
                      </a:extLst>
                    </p:cNvPr>
                    <p:cNvPicPr/>
                    <p:nvPr/>
                  </p:nvPicPr>
                  <p:blipFill>
                    <a:blip r:embed="rId9"/>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30" name="Freihand 129">
                      <a:extLst>
                        <a:ext uri="{FF2B5EF4-FFF2-40B4-BE49-F238E27FC236}">
                          <a16:creationId xmlns:a16="http://schemas.microsoft.com/office/drawing/2014/main" id="{85D51621-C7A0-D2A8-7D19-D3A8C268BE4F}"/>
                        </a:ext>
                      </a:extLst>
                    </p14:cNvPr>
                    <p14:cNvContentPartPr/>
                    <p14:nvPr/>
                  </p14:nvContentPartPr>
                  <p14:xfrm>
                    <a:off x="9054146" y="2764496"/>
                    <a:ext cx="360" cy="360"/>
                  </p14:xfrm>
                </p:contentPart>
              </mc:Choice>
              <mc:Fallback xmlns="">
                <p:pic>
                  <p:nvPicPr>
                    <p:cNvPr id="130" name="Freihand 129">
                      <a:extLst>
                        <a:ext uri="{FF2B5EF4-FFF2-40B4-BE49-F238E27FC236}">
                          <a16:creationId xmlns:a16="http://schemas.microsoft.com/office/drawing/2014/main" id="{85D51621-C7A0-D2A8-7D19-D3A8C268BE4F}"/>
                        </a:ext>
                      </a:extLst>
                    </p:cNvPr>
                    <p:cNvPicPr/>
                    <p:nvPr/>
                  </p:nvPicPr>
                  <p:blipFill>
                    <a:blip r:embed="rId9"/>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31" name="Freihand 130">
                      <a:extLst>
                        <a:ext uri="{FF2B5EF4-FFF2-40B4-BE49-F238E27FC236}">
                          <a16:creationId xmlns:a16="http://schemas.microsoft.com/office/drawing/2014/main" id="{A51586ED-25A4-847C-CE33-5AAE74A024E1}"/>
                        </a:ext>
                      </a:extLst>
                    </p14:cNvPr>
                    <p14:cNvContentPartPr/>
                    <p14:nvPr/>
                  </p14:nvContentPartPr>
                  <p14:xfrm>
                    <a:off x="9000506" y="2493416"/>
                    <a:ext cx="360" cy="360"/>
                  </p14:xfrm>
                </p:contentPart>
              </mc:Choice>
              <mc:Fallback xmlns="">
                <p:pic>
                  <p:nvPicPr>
                    <p:cNvPr id="131" name="Freihand 130">
                      <a:extLst>
                        <a:ext uri="{FF2B5EF4-FFF2-40B4-BE49-F238E27FC236}">
                          <a16:creationId xmlns:a16="http://schemas.microsoft.com/office/drawing/2014/main" id="{A51586ED-25A4-847C-CE33-5AAE74A024E1}"/>
                        </a:ext>
                      </a:extLst>
                    </p:cNvPr>
                    <p:cNvPicPr/>
                    <p:nvPr/>
                  </p:nvPicPr>
                  <p:blipFill>
                    <a:blip r:embed="rId9"/>
                    <a:stretch>
                      <a:fillRect/>
                    </a:stretch>
                  </p:blipFill>
                  <p:spPr>
                    <a:xfrm>
                      <a:off x="8982506" y="2475416"/>
                      <a:ext cx="36000" cy="36000"/>
                    </a:xfrm>
                    <a:prstGeom prst="rect">
                      <a:avLst/>
                    </a:prstGeom>
                  </p:spPr>
                </p:pic>
              </mc:Fallback>
            </mc:AlternateContent>
          </p:grpSp>
          <p:grpSp>
            <p:nvGrpSpPr>
              <p:cNvPr id="78" name="Gruppieren 77">
                <a:extLst>
                  <a:ext uri="{FF2B5EF4-FFF2-40B4-BE49-F238E27FC236}">
                    <a16:creationId xmlns:a16="http://schemas.microsoft.com/office/drawing/2014/main" id="{C37FDD9B-5DE2-79A7-4F9F-5172C1F3B37E}"/>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49">
                  <p14:nvContentPartPr>
                    <p14:cNvPr id="106" name="Freihand 105">
                      <a:extLst>
                        <a:ext uri="{FF2B5EF4-FFF2-40B4-BE49-F238E27FC236}">
                          <a16:creationId xmlns:a16="http://schemas.microsoft.com/office/drawing/2014/main" id="{CF4B8E0A-5E3D-D69E-E384-50C77AF3E1B0}"/>
                        </a:ext>
                      </a:extLst>
                    </p14:cNvPr>
                    <p14:cNvContentPartPr/>
                    <p14:nvPr/>
                  </p14:nvContentPartPr>
                  <p14:xfrm>
                    <a:off x="7996106" y="2444816"/>
                    <a:ext cx="344160" cy="18360"/>
                  </p14:xfrm>
                </p:contentPart>
              </mc:Choice>
              <mc:Fallback xmlns="">
                <p:pic>
                  <p:nvPicPr>
                    <p:cNvPr id="106" name="Freihand 105">
                      <a:extLst>
                        <a:ext uri="{FF2B5EF4-FFF2-40B4-BE49-F238E27FC236}">
                          <a16:creationId xmlns:a16="http://schemas.microsoft.com/office/drawing/2014/main" id="{CF4B8E0A-5E3D-D69E-E384-50C77AF3E1B0}"/>
                        </a:ext>
                      </a:extLst>
                    </p:cNvPr>
                    <p:cNvPicPr/>
                    <p:nvPr/>
                  </p:nvPicPr>
                  <p:blipFill>
                    <a:blip r:embed="rId50"/>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7" name="Freihand 106">
                      <a:extLst>
                        <a:ext uri="{FF2B5EF4-FFF2-40B4-BE49-F238E27FC236}">
                          <a16:creationId xmlns:a16="http://schemas.microsoft.com/office/drawing/2014/main" id="{1ED7D1A6-E5B3-E685-90E5-E67ACAE6D532}"/>
                        </a:ext>
                      </a:extLst>
                    </p14:cNvPr>
                    <p14:cNvContentPartPr/>
                    <p14:nvPr/>
                  </p14:nvContentPartPr>
                  <p14:xfrm>
                    <a:off x="7922666" y="2463176"/>
                    <a:ext cx="68400" cy="360"/>
                  </p14:xfrm>
                </p:contentPart>
              </mc:Choice>
              <mc:Fallback xmlns="">
                <p:pic>
                  <p:nvPicPr>
                    <p:cNvPr id="107" name="Freihand 106">
                      <a:extLst>
                        <a:ext uri="{FF2B5EF4-FFF2-40B4-BE49-F238E27FC236}">
                          <a16:creationId xmlns:a16="http://schemas.microsoft.com/office/drawing/2014/main" id="{1ED7D1A6-E5B3-E685-90E5-E67ACAE6D532}"/>
                        </a:ext>
                      </a:extLst>
                    </p:cNvPr>
                    <p:cNvPicPr/>
                    <p:nvPr/>
                  </p:nvPicPr>
                  <p:blipFill>
                    <a:blip r:embed="rId52"/>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3">
                <p14:nvContentPartPr>
                  <p14:cNvPr id="79" name="Freihand 78">
                    <a:extLst>
                      <a:ext uri="{FF2B5EF4-FFF2-40B4-BE49-F238E27FC236}">
                        <a16:creationId xmlns:a16="http://schemas.microsoft.com/office/drawing/2014/main" id="{89BB56E1-5A2E-DBAE-63E6-9174387FC022}"/>
                      </a:ext>
                    </a:extLst>
                  </p14:cNvPr>
                  <p14:cNvContentPartPr/>
                  <p14:nvPr/>
                </p14:nvContentPartPr>
                <p14:xfrm>
                  <a:off x="6405266" y="2425016"/>
                  <a:ext cx="665640" cy="79200"/>
                </p14:xfrm>
              </p:contentPart>
            </mc:Choice>
            <mc:Fallback xmlns="">
              <p:pic>
                <p:nvPicPr>
                  <p:cNvPr id="79" name="Freihand 78">
                    <a:extLst>
                      <a:ext uri="{FF2B5EF4-FFF2-40B4-BE49-F238E27FC236}">
                        <a16:creationId xmlns:a16="http://schemas.microsoft.com/office/drawing/2014/main" id="{89BB56E1-5A2E-DBAE-63E6-9174387FC022}"/>
                      </a:ext>
                    </a:extLst>
                  </p:cNvPr>
                  <p:cNvPicPr/>
                  <p:nvPr/>
                </p:nvPicPr>
                <p:blipFill>
                  <a:blip r:embed="rId54"/>
                  <a:stretch>
                    <a:fillRect/>
                  </a:stretch>
                </p:blipFill>
                <p:spPr>
                  <a:xfrm>
                    <a:off x="6355886" y="2382888"/>
                    <a:ext cx="763412" cy="162613"/>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0" name="Freihand 79">
                    <a:extLst>
                      <a:ext uri="{FF2B5EF4-FFF2-40B4-BE49-F238E27FC236}">
                        <a16:creationId xmlns:a16="http://schemas.microsoft.com/office/drawing/2014/main" id="{5B6C2A01-A58D-53CE-3DCE-2A0585F335CF}"/>
                      </a:ext>
                    </a:extLst>
                  </p14:cNvPr>
                  <p14:cNvContentPartPr/>
                  <p14:nvPr/>
                </p14:nvContentPartPr>
                <p14:xfrm>
                  <a:off x="6924746" y="2471816"/>
                  <a:ext cx="215280" cy="78120"/>
                </p14:xfrm>
              </p:contentPart>
            </mc:Choice>
            <mc:Fallback xmlns="">
              <p:pic>
                <p:nvPicPr>
                  <p:cNvPr id="80" name="Freihand 79">
                    <a:extLst>
                      <a:ext uri="{FF2B5EF4-FFF2-40B4-BE49-F238E27FC236}">
                        <a16:creationId xmlns:a16="http://schemas.microsoft.com/office/drawing/2014/main" id="{5B6C2A01-A58D-53CE-3DCE-2A0585F335CF}"/>
                      </a:ext>
                    </a:extLst>
                  </p:cNvPr>
                  <p:cNvPicPr/>
                  <p:nvPr/>
                </p:nvPicPr>
                <p:blipFill>
                  <a:blip r:embed="rId56"/>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1" name="Freihand 80">
                    <a:extLst>
                      <a:ext uri="{FF2B5EF4-FFF2-40B4-BE49-F238E27FC236}">
                        <a16:creationId xmlns:a16="http://schemas.microsoft.com/office/drawing/2014/main" id="{C3CF59E1-2188-9E7F-107D-C5CDFF904BCB}"/>
                      </a:ext>
                    </a:extLst>
                  </p14:cNvPr>
                  <p14:cNvContentPartPr/>
                  <p14:nvPr/>
                </p14:nvContentPartPr>
                <p14:xfrm>
                  <a:off x="6852746" y="4196786"/>
                  <a:ext cx="325800" cy="108720"/>
                </p14:xfrm>
              </p:contentPart>
            </mc:Choice>
            <mc:Fallback xmlns="">
              <p:pic>
                <p:nvPicPr>
                  <p:cNvPr id="81" name="Freihand 80">
                    <a:extLst>
                      <a:ext uri="{FF2B5EF4-FFF2-40B4-BE49-F238E27FC236}">
                        <a16:creationId xmlns:a16="http://schemas.microsoft.com/office/drawing/2014/main" id="{C3CF59E1-2188-9E7F-107D-C5CDFF904BCB}"/>
                      </a:ext>
                    </a:extLst>
                  </p:cNvPr>
                  <p:cNvPicPr/>
                  <p:nvPr/>
                </p:nvPicPr>
                <p:blipFill>
                  <a:blip r:embed="rId58"/>
                  <a:stretch>
                    <a:fillRect/>
                  </a:stretch>
                </p:blipFill>
                <p:spPr>
                  <a:xfrm>
                    <a:off x="6803382" y="4154646"/>
                    <a:ext cx="423540" cy="192156"/>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82" name="Freihand 81">
                    <a:extLst>
                      <a:ext uri="{FF2B5EF4-FFF2-40B4-BE49-F238E27FC236}">
                        <a16:creationId xmlns:a16="http://schemas.microsoft.com/office/drawing/2014/main" id="{2F4D688F-C672-0F4A-D7E8-0219F668D3DE}"/>
                      </a:ext>
                    </a:extLst>
                  </p14:cNvPr>
                  <p14:cNvContentPartPr/>
                  <p14:nvPr/>
                </p14:nvContentPartPr>
                <p14:xfrm>
                  <a:off x="8942546" y="4148186"/>
                  <a:ext cx="165960" cy="207360"/>
                </p14:xfrm>
              </p:contentPart>
            </mc:Choice>
            <mc:Fallback xmlns="">
              <p:pic>
                <p:nvPicPr>
                  <p:cNvPr id="82" name="Freihand 81">
                    <a:extLst>
                      <a:ext uri="{FF2B5EF4-FFF2-40B4-BE49-F238E27FC236}">
                        <a16:creationId xmlns:a16="http://schemas.microsoft.com/office/drawing/2014/main" id="{2F4D688F-C672-0F4A-D7E8-0219F668D3DE}"/>
                      </a:ext>
                    </a:extLst>
                  </p:cNvPr>
                  <p:cNvPicPr/>
                  <p:nvPr/>
                </p:nvPicPr>
                <p:blipFill>
                  <a:blip r:embed="rId60"/>
                  <a:stretch>
                    <a:fillRect/>
                  </a:stretch>
                </p:blipFill>
                <p:spPr>
                  <a:xfrm>
                    <a:off x="8893445" y="4106040"/>
                    <a:ext cx="263179" cy="29081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3" name="Freihand 82">
                    <a:extLst>
                      <a:ext uri="{FF2B5EF4-FFF2-40B4-BE49-F238E27FC236}">
                        <a16:creationId xmlns:a16="http://schemas.microsoft.com/office/drawing/2014/main" id="{A5DBF6E8-DE94-8628-317B-3D175BF03E34}"/>
                      </a:ext>
                    </a:extLst>
                  </p14:cNvPr>
                  <p14:cNvContentPartPr/>
                  <p14:nvPr/>
                </p14:nvContentPartPr>
                <p14:xfrm>
                  <a:off x="8892146" y="4621946"/>
                  <a:ext cx="338400" cy="521640"/>
                </p14:xfrm>
              </p:contentPart>
            </mc:Choice>
            <mc:Fallback xmlns="">
              <p:pic>
                <p:nvPicPr>
                  <p:cNvPr id="83" name="Freihand 82">
                    <a:extLst>
                      <a:ext uri="{FF2B5EF4-FFF2-40B4-BE49-F238E27FC236}">
                        <a16:creationId xmlns:a16="http://schemas.microsoft.com/office/drawing/2014/main" id="{A5DBF6E8-DE94-8628-317B-3D175BF03E34}"/>
                      </a:ext>
                    </a:extLst>
                  </p:cNvPr>
                  <p:cNvPicPr/>
                  <p:nvPr/>
                </p:nvPicPr>
                <p:blipFill>
                  <a:blip r:embed="rId62"/>
                  <a:stretch>
                    <a:fillRect/>
                  </a:stretch>
                </p:blipFill>
                <p:spPr>
                  <a:xfrm>
                    <a:off x="8842817" y="4579810"/>
                    <a:ext cx="436072" cy="605069"/>
                  </a:xfrm>
                  <a:prstGeom prst="rect">
                    <a:avLst/>
                  </a:prstGeom>
                </p:spPr>
              </p:pic>
            </mc:Fallback>
          </mc:AlternateContent>
          <p:grpSp>
            <p:nvGrpSpPr>
              <p:cNvPr id="84" name="Gruppieren 83">
                <a:extLst>
                  <a:ext uri="{FF2B5EF4-FFF2-40B4-BE49-F238E27FC236}">
                    <a16:creationId xmlns:a16="http://schemas.microsoft.com/office/drawing/2014/main" id="{AA7370B1-3910-C584-91BA-DEFF30640E4E}"/>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63">
                  <p14:nvContentPartPr>
                    <p14:cNvPr id="104" name="Freihand 103">
                      <a:extLst>
                        <a:ext uri="{FF2B5EF4-FFF2-40B4-BE49-F238E27FC236}">
                          <a16:creationId xmlns:a16="http://schemas.microsoft.com/office/drawing/2014/main" id="{845968B2-2966-729B-6E9B-D259962A9FAA}"/>
                        </a:ext>
                      </a:extLst>
                    </p14:cNvPr>
                    <p14:cNvContentPartPr/>
                    <p14:nvPr/>
                  </p14:nvContentPartPr>
                  <p14:xfrm>
                    <a:off x="5795066" y="5124506"/>
                    <a:ext cx="399600" cy="54720"/>
                  </p14:xfrm>
                </p:contentPart>
              </mc:Choice>
              <mc:Fallback xmlns="">
                <p:pic>
                  <p:nvPicPr>
                    <p:cNvPr id="104" name="Freihand 103">
                      <a:extLst>
                        <a:ext uri="{FF2B5EF4-FFF2-40B4-BE49-F238E27FC236}">
                          <a16:creationId xmlns:a16="http://schemas.microsoft.com/office/drawing/2014/main" id="{845968B2-2966-729B-6E9B-D259962A9FAA}"/>
                        </a:ext>
                      </a:extLst>
                    </p:cNvPr>
                    <p:cNvPicPr/>
                    <p:nvPr/>
                  </p:nvPicPr>
                  <p:blipFill>
                    <a:blip r:embed="rId64"/>
                    <a:stretch>
                      <a:fillRect/>
                    </a:stretch>
                  </p:blipFill>
                  <p:spPr>
                    <a:xfrm>
                      <a:off x="5745733" y="5082414"/>
                      <a:ext cx="497280" cy="138063"/>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05" name="Freihand 104">
                      <a:extLst>
                        <a:ext uri="{FF2B5EF4-FFF2-40B4-BE49-F238E27FC236}">
                          <a16:creationId xmlns:a16="http://schemas.microsoft.com/office/drawing/2014/main" id="{F596B748-1ED8-AC56-4969-35B54D731D1A}"/>
                        </a:ext>
                      </a:extLst>
                    </p14:cNvPr>
                    <p14:cNvContentPartPr/>
                    <p14:nvPr/>
                  </p14:nvContentPartPr>
                  <p14:xfrm>
                    <a:off x="6194666" y="5125586"/>
                    <a:ext cx="307440" cy="21960"/>
                  </p14:xfrm>
                </p:contentPart>
              </mc:Choice>
              <mc:Fallback xmlns="">
                <p:pic>
                  <p:nvPicPr>
                    <p:cNvPr id="105" name="Freihand 104">
                      <a:extLst>
                        <a:ext uri="{FF2B5EF4-FFF2-40B4-BE49-F238E27FC236}">
                          <a16:creationId xmlns:a16="http://schemas.microsoft.com/office/drawing/2014/main" id="{F596B748-1ED8-AC56-4969-35B54D731D1A}"/>
                        </a:ext>
                      </a:extLst>
                    </p:cNvPr>
                    <p:cNvPicPr/>
                    <p:nvPr/>
                  </p:nvPicPr>
                  <p:blipFill>
                    <a:blip r:embed="rId66"/>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7">
                <p14:nvContentPartPr>
                  <p14:cNvPr id="85" name="Freihand 84">
                    <a:extLst>
                      <a:ext uri="{FF2B5EF4-FFF2-40B4-BE49-F238E27FC236}">
                        <a16:creationId xmlns:a16="http://schemas.microsoft.com/office/drawing/2014/main" id="{BBF51D47-0EC6-93DF-2A47-163941F883E2}"/>
                      </a:ext>
                    </a:extLst>
                  </p14:cNvPr>
                  <p14:cNvContentPartPr/>
                  <p14:nvPr/>
                </p14:nvContentPartPr>
                <p14:xfrm>
                  <a:off x="7010786" y="5114786"/>
                  <a:ext cx="933120" cy="31320"/>
                </p14:xfrm>
              </p:contentPart>
            </mc:Choice>
            <mc:Fallback xmlns="">
              <p:pic>
                <p:nvPicPr>
                  <p:cNvPr id="85" name="Freihand 84">
                    <a:extLst>
                      <a:ext uri="{FF2B5EF4-FFF2-40B4-BE49-F238E27FC236}">
                        <a16:creationId xmlns:a16="http://schemas.microsoft.com/office/drawing/2014/main" id="{BBF51D47-0EC6-93DF-2A47-163941F883E2}"/>
                      </a:ext>
                    </a:extLst>
                  </p:cNvPr>
                  <p:cNvPicPr/>
                  <p:nvPr/>
                </p:nvPicPr>
                <p:blipFill>
                  <a:blip r:embed="rId68"/>
                  <a:stretch>
                    <a:fillRect/>
                  </a:stretch>
                </p:blipFill>
                <p:spPr>
                  <a:xfrm>
                    <a:off x="6961362" y="5073575"/>
                    <a:ext cx="1030979" cy="112917"/>
                  </a:xfrm>
                  <a:prstGeom prst="rect">
                    <a:avLst/>
                  </a:prstGeom>
                </p:spPr>
              </p:pic>
            </mc:Fallback>
          </mc:AlternateContent>
          <p:grpSp>
            <p:nvGrpSpPr>
              <p:cNvPr id="86" name="Gruppieren 85">
                <a:extLst>
                  <a:ext uri="{FF2B5EF4-FFF2-40B4-BE49-F238E27FC236}">
                    <a16:creationId xmlns:a16="http://schemas.microsoft.com/office/drawing/2014/main" id="{9CD4592E-F52A-7D1B-3F9E-19C3CDF8A76A}"/>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69">
                  <p14:nvContentPartPr>
                    <p14:cNvPr id="95" name="Freihand 94">
                      <a:extLst>
                        <a:ext uri="{FF2B5EF4-FFF2-40B4-BE49-F238E27FC236}">
                          <a16:creationId xmlns:a16="http://schemas.microsoft.com/office/drawing/2014/main" id="{0A7C7C6D-FBFE-6F57-DF41-1638CB2930B7}"/>
                        </a:ext>
                      </a:extLst>
                    </p14:cNvPr>
                    <p14:cNvContentPartPr/>
                    <p14:nvPr/>
                  </p14:nvContentPartPr>
                  <p14:xfrm>
                    <a:off x="6499226" y="4180949"/>
                    <a:ext cx="360" cy="360"/>
                  </p14:xfrm>
                </p:contentPart>
              </mc:Choice>
              <mc:Fallback xmlns="">
                <p:pic>
                  <p:nvPicPr>
                    <p:cNvPr id="95" name="Freihand 94">
                      <a:extLst>
                        <a:ext uri="{FF2B5EF4-FFF2-40B4-BE49-F238E27FC236}">
                          <a16:creationId xmlns:a16="http://schemas.microsoft.com/office/drawing/2014/main" id="{0A7C7C6D-FBFE-6F57-DF41-1638CB2930B7}"/>
                        </a:ext>
                      </a:extLst>
                    </p:cNvPr>
                    <p:cNvPicPr/>
                    <p:nvPr/>
                  </p:nvPicPr>
                  <p:blipFill>
                    <a:blip r:embed="rId9"/>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96" name="Freihand 95">
                      <a:extLst>
                        <a:ext uri="{FF2B5EF4-FFF2-40B4-BE49-F238E27FC236}">
                          <a16:creationId xmlns:a16="http://schemas.microsoft.com/office/drawing/2014/main" id="{4FA5F33E-091F-FF77-4BC5-67746E90108B}"/>
                        </a:ext>
                      </a:extLst>
                    </p14:cNvPr>
                    <p14:cNvContentPartPr/>
                    <p14:nvPr/>
                  </p14:nvContentPartPr>
                  <p14:xfrm>
                    <a:off x="6494186" y="4181669"/>
                    <a:ext cx="360" cy="360"/>
                  </p14:xfrm>
                </p:contentPart>
              </mc:Choice>
              <mc:Fallback xmlns="">
                <p:pic>
                  <p:nvPicPr>
                    <p:cNvPr id="96" name="Freihand 95">
                      <a:extLst>
                        <a:ext uri="{FF2B5EF4-FFF2-40B4-BE49-F238E27FC236}">
                          <a16:creationId xmlns:a16="http://schemas.microsoft.com/office/drawing/2014/main" id="{4FA5F33E-091F-FF77-4BC5-67746E90108B}"/>
                        </a:ext>
                      </a:extLst>
                    </p:cNvPr>
                    <p:cNvPicPr/>
                    <p:nvPr/>
                  </p:nvPicPr>
                  <p:blipFill>
                    <a:blip r:embed="rId9"/>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7" name="Freihand 96">
                      <a:extLst>
                        <a:ext uri="{FF2B5EF4-FFF2-40B4-BE49-F238E27FC236}">
                          <a16:creationId xmlns:a16="http://schemas.microsoft.com/office/drawing/2014/main" id="{78064A55-ECD7-DC7E-282C-D781EDB8F855}"/>
                        </a:ext>
                      </a:extLst>
                    </p14:cNvPr>
                    <p14:cNvContentPartPr/>
                    <p14:nvPr/>
                  </p14:nvContentPartPr>
                  <p14:xfrm>
                    <a:off x="6508226" y="4181669"/>
                    <a:ext cx="360" cy="360"/>
                  </p14:xfrm>
                </p:contentPart>
              </mc:Choice>
              <mc:Fallback xmlns="">
                <p:pic>
                  <p:nvPicPr>
                    <p:cNvPr id="97" name="Freihand 96">
                      <a:extLst>
                        <a:ext uri="{FF2B5EF4-FFF2-40B4-BE49-F238E27FC236}">
                          <a16:creationId xmlns:a16="http://schemas.microsoft.com/office/drawing/2014/main" id="{78064A55-ECD7-DC7E-282C-D781EDB8F855}"/>
                        </a:ext>
                      </a:extLst>
                    </p:cNvPr>
                    <p:cNvPicPr/>
                    <p:nvPr/>
                  </p:nvPicPr>
                  <p:blipFill>
                    <a:blip r:embed="rId9"/>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98" name="Freihand 97">
                      <a:extLst>
                        <a:ext uri="{FF2B5EF4-FFF2-40B4-BE49-F238E27FC236}">
                          <a16:creationId xmlns:a16="http://schemas.microsoft.com/office/drawing/2014/main" id="{B2403C12-105D-8E2A-A725-C98D8336AC68}"/>
                        </a:ext>
                      </a:extLst>
                    </p14:cNvPr>
                    <p14:cNvContentPartPr/>
                    <p14:nvPr/>
                  </p14:nvContentPartPr>
                  <p14:xfrm>
                    <a:off x="6544946" y="4181669"/>
                    <a:ext cx="360" cy="360"/>
                  </p14:xfrm>
                </p:contentPart>
              </mc:Choice>
              <mc:Fallback xmlns="">
                <p:pic>
                  <p:nvPicPr>
                    <p:cNvPr id="98" name="Freihand 97">
                      <a:extLst>
                        <a:ext uri="{FF2B5EF4-FFF2-40B4-BE49-F238E27FC236}">
                          <a16:creationId xmlns:a16="http://schemas.microsoft.com/office/drawing/2014/main" id="{B2403C12-105D-8E2A-A725-C98D8336AC68}"/>
                        </a:ext>
                      </a:extLst>
                    </p:cNvPr>
                    <p:cNvPicPr/>
                    <p:nvPr/>
                  </p:nvPicPr>
                  <p:blipFill>
                    <a:blip r:embed="rId9"/>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99" name="Freihand 98">
                      <a:extLst>
                        <a:ext uri="{FF2B5EF4-FFF2-40B4-BE49-F238E27FC236}">
                          <a16:creationId xmlns:a16="http://schemas.microsoft.com/office/drawing/2014/main" id="{87F1B5A2-C83D-86FE-7EA4-5CC9E75EE49C}"/>
                        </a:ext>
                      </a:extLst>
                    </p14:cNvPr>
                    <p14:cNvContentPartPr/>
                    <p14:nvPr/>
                  </p14:nvContentPartPr>
                  <p14:xfrm>
                    <a:off x="6592466" y="4187069"/>
                    <a:ext cx="360" cy="360"/>
                  </p14:xfrm>
                </p:contentPart>
              </mc:Choice>
              <mc:Fallback xmlns="">
                <p:pic>
                  <p:nvPicPr>
                    <p:cNvPr id="99" name="Freihand 98">
                      <a:extLst>
                        <a:ext uri="{FF2B5EF4-FFF2-40B4-BE49-F238E27FC236}">
                          <a16:creationId xmlns:a16="http://schemas.microsoft.com/office/drawing/2014/main" id="{87F1B5A2-C83D-86FE-7EA4-5CC9E75EE49C}"/>
                        </a:ext>
                      </a:extLst>
                    </p:cNvPr>
                    <p:cNvPicPr/>
                    <p:nvPr/>
                  </p:nvPicPr>
                  <p:blipFill>
                    <a:blip r:embed="rId9"/>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00" name="Freihand 99">
                      <a:extLst>
                        <a:ext uri="{FF2B5EF4-FFF2-40B4-BE49-F238E27FC236}">
                          <a16:creationId xmlns:a16="http://schemas.microsoft.com/office/drawing/2014/main" id="{5332772C-8EDB-FF1B-5189-76AF645AE8EA}"/>
                        </a:ext>
                      </a:extLst>
                    </p14:cNvPr>
                    <p14:cNvContentPartPr/>
                    <p14:nvPr/>
                  </p14:nvContentPartPr>
                  <p14:xfrm>
                    <a:off x="6659066" y="4188149"/>
                    <a:ext cx="360" cy="360"/>
                  </p14:xfrm>
                </p:contentPart>
              </mc:Choice>
              <mc:Fallback xmlns="">
                <p:pic>
                  <p:nvPicPr>
                    <p:cNvPr id="100" name="Freihand 99">
                      <a:extLst>
                        <a:ext uri="{FF2B5EF4-FFF2-40B4-BE49-F238E27FC236}">
                          <a16:creationId xmlns:a16="http://schemas.microsoft.com/office/drawing/2014/main" id="{5332772C-8EDB-FF1B-5189-76AF645AE8EA}"/>
                        </a:ext>
                      </a:extLst>
                    </p:cNvPr>
                    <p:cNvPicPr/>
                    <p:nvPr/>
                  </p:nvPicPr>
                  <p:blipFill>
                    <a:blip r:embed="rId9"/>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01" name="Freihand 100">
                      <a:extLst>
                        <a:ext uri="{FF2B5EF4-FFF2-40B4-BE49-F238E27FC236}">
                          <a16:creationId xmlns:a16="http://schemas.microsoft.com/office/drawing/2014/main" id="{64F70CEE-B1C9-9867-68F6-162012643FD7}"/>
                        </a:ext>
                      </a:extLst>
                    </p14:cNvPr>
                    <p14:cNvContentPartPr/>
                    <p14:nvPr/>
                  </p14:nvContentPartPr>
                  <p14:xfrm>
                    <a:off x="6706226" y="4188149"/>
                    <a:ext cx="360" cy="360"/>
                  </p14:xfrm>
                </p:contentPart>
              </mc:Choice>
              <mc:Fallback xmlns="">
                <p:pic>
                  <p:nvPicPr>
                    <p:cNvPr id="101" name="Freihand 100">
                      <a:extLst>
                        <a:ext uri="{FF2B5EF4-FFF2-40B4-BE49-F238E27FC236}">
                          <a16:creationId xmlns:a16="http://schemas.microsoft.com/office/drawing/2014/main" id="{64F70CEE-B1C9-9867-68F6-162012643FD7}"/>
                        </a:ext>
                      </a:extLst>
                    </p:cNvPr>
                    <p:cNvPicPr/>
                    <p:nvPr/>
                  </p:nvPicPr>
                  <p:blipFill>
                    <a:blip r:embed="rId9"/>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02" name="Freihand 101">
                      <a:extLst>
                        <a:ext uri="{FF2B5EF4-FFF2-40B4-BE49-F238E27FC236}">
                          <a16:creationId xmlns:a16="http://schemas.microsoft.com/office/drawing/2014/main" id="{07194C11-ABC3-1749-06F4-9E534A3DC6FB}"/>
                        </a:ext>
                      </a:extLst>
                    </p14:cNvPr>
                    <p14:cNvContentPartPr/>
                    <p14:nvPr/>
                  </p14:nvContentPartPr>
                  <p14:xfrm>
                    <a:off x="6800186" y="4188149"/>
                    <a:ext cx="360" cy="360"/>
                  </p14:xfrm>
                </p:contentPart>
              </mc:Choice>
              <mc:Fallback xmlns="">
                <p:pic>
                  <p:nvPicPr>
                    <p:cNvPr id="102" name="Freihand 101">
                      <a:extLst>
                        <a:ext uri="{FF2B5EF4-FFF2-40B4-BE49-F238E27FC236}">
                          <a16:creationId xmlns:a16="http://schemas.microsoft.com/office/drawing/2014/main" id="{07194C11-ABC3-1749-06F4-9E534A3DC6FB}"/>
                        </a:ext>
                      </a:extLst>
                    </p:cNvPr>
                    <p:cNvPicPr/>
                    <p:nvPr/>
                  </p:nvPicPr>
                  <p:blipFill>
                    <a:blip r:embed="rId9"/>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03" name="Freihand 102">
                      <a:extLst>
                        <a:ext uri="{FF2B5EF4-FFF2-40B4-BE49-F238E27FC236}">
                          <a16:creationId xmlns:a16="http://schemas.microsoft.com/office/drawing/2014/main" id="{5BBD2D58-8CEC-92D2-E0F4-A4052D0DCD45}"/>
                        </a:ext>
                      </a:extLst>
                    </p14:cNvPr>
                    <p14:cNvContentPartPr/>
                    <p14:nvPr/>
                  </p14:nvContentPartPr>
                  <p14:xfrm>
                    <a:off x="6891266" y="4162229"/>
                    <a:ext cx="360" cy="360"/>
                  </p14:xfrm>
                </p:contentPart>
              </mc:Choice>
              <mc:Fallback xmlns="">
                <p:pic>
                  <p:nvPicPr>
                    <p:cNvPr id="103" name="Freihand 102">
                      <a:extLst>
                        <a:ext uri="{FF2B5EF4-FFF2-40B4-BE49-F238E27FC236}">
                          <a16:creationId xmlns:a16="http://schemas.microsoft.com/office/drawing/2014/main" id="{5BBD2D58-8CEC-92D2-E0F4-A4052D0DCD45}"/>
                        </a:ext>
                      </a:extLst>
                    </p:cNvPr>
                    <p:cNvPicPr/>
                    <p:nvPr/>
                  </p:nvPicPr>
                  <p:blipFill>
                    <a:blip r:embed="rId9"/>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78">
              <p14:nvContentPartPr>
                <p14:cNvPr id="151" name="Freihand 150">
                  <a:extLst>
                    <a:ext uri="{FF2B5EF4-FFF2-40B4-BE49-F238E27FC236}">
                      <a16:creationId xmlns:a16="http://schemas.microsoft.com/office/drawing/2014/main" id="{AA5EECB3-0069-51EB-5284-0CA92003E51B}"/>
                    </a:ext>
                  </a:extLst>
                </p14:cNvPr>
                <p14:cNvContentPartPr/>
                <p14:nvPr/>
              </p14:nvContentPartPr>
              <p14:xfrm>
                <a:off x="1428012" y="2021904"/>
                <a:ext cx="360" cy="360"/>
              </p14:xfrm>
            </p:contentPart>
          </mc:Choice>
          <mc:Fallback xmlns="">
            <p:pic>
              <p:nvPicPr>
                <p:cNvPr id="151" name="Freihand 150">
                  <a:extLst>
                    <a:ext uri="{FF2B5EF4-FFF2-40B4-BE49-F238E27FC236}">
                      <a16:creationId xmlns:a16="http://schemas.microsoft.com/office/drawing/2014/main" id="{AA5EECB3-0069-51EB-5284-0CA92003E51B}"/>
                    </a:ext>
                  </a:extLst>
                </p:cNvPr>
                <p:cNvPicPr/>
                <p:nvPr/>
              </p:nvPicPr>
              <p:blipFill>
                <a:blip r:embed="rId79"/>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2" name="Freihand 151">
                  <a:extLst>
                    <a:ext uri="{FF2B5EF4-FFF2-40B4-BE49-F238E27FC236}">
                      <a16:creationId xmlns:a16="http://schemas.microsoft.com/office/drawing/2014/main" id="{3148B4B0-2C68-3AB9-9319-A145B79F1A6E}"/>
                    </a:ext>
                  </a:extLst>
                </p14:cNvPr>
                <p14:cNvContentPartPr/>
                <p14:nvPr/>
              </p14:nvContentPartPr>
              <p14:xfrm>
                <a:off x="1497492" y="2003544"/>
                <a:ext cx="360" cy="360"/>
              </p14:xfrm>
            </p:contentPart>
          </mc:Choice>
          <mc:Fallback xmlns="">
            <p:pic>
              <p:nvPicPr>
                <p:cNvPr id="152" name="Freihand 151">
                  <a:extLst>
                    <a:ext uri="{FF2B5EF4-FFF2-40B4-BE49-F238E27FC236}">
                      <a16:creationId xmlns:a16="http://schemas.microsoft.com/office/drawing/2014/main" id="{3148B4B0-2C68-3AB9-9319-A145B79F1A6E}"/>
                    </a:ext>
                  </a:extLst>
                </p:cNvPr>
                <p:cNvPicPr/>
                <p:nvPr/>
              </p:nvPicPr>
              <p:blipFill>
                <a:blip r:embed="rId79"/>
                <a:stretch>
                  <a:fillRect/>
                </a:stretch>
              </p:blipFill>
              <p:spPr>
                <a:xfrm>
                  <a:off x="144385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53" name="Freihand 152">
                  <a:extLst>
                    <a:ext uri="{FF2B5EF4-FFF2-40B4-BE49-F238E27FC236}">
                      <a16:creationId xmlns:a16="http://schemas.microsoft.com/office/drawing/2014/main" id="{77FC5D0B-E305-50E0-8947-6747CA036EB3}"/>
                    </a:ext>
                  </a:extLst>
                </p14:cNvPr>
                <p14:cNvContentPartPr/>
                <p14:nvPr/>
              </p14:nvContentPartPr>
              <p14:xfrm>
                <a:off x="1531332" y="2017224"/>
                <a:ext cx="360" cy="360"/>
              </p14:xfrm>
            </p:contentPart>
          </mc:Choice>
          <mc:Fallback xmlns="">
            <p:pic>
              <p:nvPicPr>
                <p:cNvPr id="153" name="Freihand 152">
                  <a:extLst>
                    <a:ext uri="{FF2B5EF4-FFF2-40B4-BE49-F238E27FC236}">
                      <a16:creationId xmlns:a16="http://schemas.microsoft.com/office/drawing/2014/main" id="{77FC5D0B-E305-50E0-8947-6747CA036EB3}"/>
                    </a:ext>
                  </a:extLst>
                </p:cNvPr>
                <p:cNvPicPr/>
                <p:nvPr/>
              </p:nvPicPr>
              <p:blipFill>
                <a:blip r:embed="rId79"/>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4" name="Freihand 153">
                  <a:extLst>
                    <a:ext uri="{FF2B5EF4-FFF2-40B4-BE49-F238E27FC236}">
                      <a16:creationId xmlns:a16="http://schemas.microsoft.com/office/drawing/2014/main" id="{79DC5DA3-118E-9232-9E60-9C2414B79AE3}"/>
                    </a:ext>
                  </a:extLst>
                </p14:cNvPr>
                <p14:cNvContentPartPr/>
                <p14:nvPr/>
              </p14:nvContentPartPr>
              <p14:xfrm>
                <a:off x="1526292" y="2059344"/>
                <a:ext cx="360" cy="360"/>
              </p14:xfrm>
            </p:contentPart>
          </mc:Choice>
          <mc:Fallback xmlns="">
            <p:pic>
              <p:nvPicPr>
                <p:cNvPr id="154" name="Freihand 153">
                  <a:extLst>
                    <a:ext uri="{FF2B5EF4-FFF2-40B4-BE49-F238E27FC236}">
                      <a16:creationId xmlns:a16="http://schemas.microsoft.com/office/drawing/2014/main" id="{79DC5DA3-118E-9232-9E60-9C2414B79AE3}"/>
                    </a:ext>
                  </a:extLst>
                </p:cNvPr>
                <p:cNvPicPr/>
                <p:nvPr/>
              </p:nvPicPr>
              <p:blipFill>
                <a:blip r:embed="rId79"/>
                <a:stretch>
                  <a:fillRect/>
                </a:stretch>
              </p:blipFill>
              <p:spPr>
                <a:xfrm>
                  <a:off x="147265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55" name="Freihand 154">
                  <a:extLst>
                    <a:ext uri="{FF2B5EF4-FFF2-40B4-BE49-F238E27FC236}">
                      <a16:creationId xmlns:a16="http://schemas.microsoft.com/office/drawing/2014/main" id="{BEACE630-1B42-166A-FD5A-0FD91CB6F760}"/>
                    </a:ext>
                  </a:extLst>
                </p14:cNvPr>
                <p14:cNvContentPartPr/>
                <p14:nvPr/>
              </p14:nvContentPartPr>
              <p14:xfrm>
                <a:off x="1571292" y="2034144"/>
                <a:ext cx="360" cy="360"/>
              </p14:xfrm>
            </p:contentPart>
          </mc:Choice>
          <mc:Fallback xmlns="">
            <p:pic>
              <p:nvPicPr>
                <p:cNvPr id="155" name="Freihand 154">
                  <a:extLst>
                    <a:ext uri="{FF2B5EF4-FFF2-40B4-BE49-F238E27FC236}">
                      <a16:creationId xmlns:a16="http://schemas.microsoft.com/office/drawing/2014/main" id="{BEACE630-1B42-166A-FD5A-0FD91CB6F760}"/>
                    </a:ext>
                  </a:extLst>
                </p:cNvPr>
                <p:cNvPicPr/>
                <p:nvPr/>
              </p:nvPicPr>
              <p:blipFill>
                <a:blip r:embed="rId79"/>
                <a:stretch>
                  <a:fillRect/>
                </a:stretch>
              </p:blipFill>
              <p:spPr>
                <a:xfrm>
                  <a:off x="151765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56" name="Freihand 155">
                  <a:extLst>
                    <a:ext uri="{FF2B5EF4-FFF2-40B4-BE49-F238E27FC236}">
                      <a16:creationId xmlns:a16="http://schemas.microsoft.com/office/drawing/2014/main" id="{6EB41F0E-AFAE-635A-CE19-5158FAF039EC}"/>
                    </a:ext>
                  </a:extLst>
                </p14:cNvPr>
                <p14:cNvContentPartPr/>
                <p14:nvPr/>
              </p14:nvContentPartPr>
              <p14:xfrm>
                <a:off x="1991412" y="2036304"/>
                <a:ext cx="360" cy="360"/>
              </p14:xfrm>
            </p:contentPart>
          </mc:Choice>
          <mc:Fallback xmlns="">
            <p:pic>
              <p:nvPicPr>
                <p:cNvPr id="156" name="Freihand 155">
                  <a:extLst>
                    <a:ext uri="{FF2B5EF4-FFF2-40B4-BE49-F238E27FC236}">
                      <a16:creationId xmlns:a16="http://schemas.microsoft.com/office/drawing/2014/main" id="{6EB41F0E-AFAE-635A-CE19-5158FAF039EC}"/>
                    </a:ext>
                  </a:extLst>
                </p:cNvPr>
                <p:cNvPicPr/>
                <p:nvPr/>
              </p:nvPicPr>
              <p:blipFill>
                <a:blip r:embed="rId79"/>
                <a:stretch>
                  <a:fillRect/>
                </a:stretch>
              </p:blipFill>
              <p:spPr>
                <a:xfrm>
                  <a:off x="193777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57" name="Freihand 156">
                  <a:extLst>
                    <a:ext uri="{FF2B5EF4-FFF2-40B4-BE49-F238E27FC236}">
                      <a16:creationId xmlns:a16="http://schemas.microsoft.com/office/drawing/2014/main" id="{B69D2DEE-F984-0F0D-8ED4-8F358283FE2B}"/>
                    </a:ext>
                  </a:extLst>
                </p14:cNvPr>
                <p14:cNvContentPartPr/>
                <p14:nvPr/>
              </p14:nvContentPartPr>
              <p14:xfrm>
                <a:off x="2066292" y="1987344"/>
                <a:ext cx="360" cy="360"/>
              </p14:xfrm>
            </p:contentPart>
          </mc:Choice>
          <mc:Fallback xmlns="">
            <p:pic>
              <p:nvPicPr>
                <p:cNvPr id="157" name="Freihand 156">
                  <a:extLst>
                    <a:ext uri="{FF2B5EF4-FFF2-40B4-BE49-F238E27FC236}">
                      <a16:creationId xmlns:a16="http://schemas.microsoft.com/office/drawing/2014/main" id="{B69D2DEE-F984-0F0D-8ED4-8F358283FE2B}"/>
                    </a:ext>
                  </a:extLst>
                </p:cNvPr>
                <p:cNvPicPr/>
                <p:nvPr/>
              </p:nvPicPr>
              <p:blipFill>
                <a:blip r:embed="rId79"/>
                <a:stretch>
                  <a:fillRect/>
                </a:stretch>
              </p:blipFill>
              <p:spPr>
                <a:xfrm>
                  <a:off x="2012292" y="1879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58" name="Freihand 157">
                  <a:extLst>
                    <a:ext uri="{FF2B5EF4-FFF2-40B4-BE49-F238E27FC236}">
                      <a16:creationId xmlns:a16="http://schemas.microsoft.com/office/drawing/2014/main" id="{57C8F444-9B81-70CD-4FEF-375E5FB12867}"/>
                    </a:ext>
                  </a:extLst>
                </p14:cNvPr>
                <p14:cNvContentPartPr/>
                <p14:nvPr/>
              </p14:nvContentPartPr>
              <p14:xfrm>
                <a:off x="2080332" y="2068344"/>
                <a:ext cx="360" cy="360"/>
              </p14:xfrm>
            </p:contentPart>
          </mc:Choice>
          <mc:Fallback xmlns="">
            <p:pic>
              <p:nvPicPr>
                <p:cNvPr id="158" name="Freihand 157">
                  <a:extLst>
                    <a:ext uri="{FF2B5EF4-FFF2-40B4-BE49-F238E27FC236}">
                      <a16:creationId xmlns:a16="http://schemas.microsoft.com/office/drawing/2014/main" id="{57C8F444-9B81-70CD-4FEF-375E5FB12867}"/>
                    </a:ext>
                  </a:extLst>
                </p:cNvPr>
                <p:cNvPicPr/>
                <p:nvPr/>
              </p:nvPicPr>
              <p:blipFill>
                <a:blip r:embed="rId79"/>
                <a:stretch>
                  <a:fillRect/>
                </a:stretch>
              </p:blipFill>
              <p:spPr>
                <a:xfrm>
                  <a:off x="2026332" y="1960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59" name="Freihand 158">
                  <a:extLst>
                    <a:ext uri="{FF2B5EF4-FFF2-40B4-BE49-F238E27FC236}">
                      <a16:creationId xmlns:a16="http://schemas.microsoft.com/office/drawing/2014/main" id="{5C6EC7C5-4F9B-C841-E3B3-892F08C5AC11}"/>
                    </a:ext>
                  </a:extLst>
                </p14:cNvPr>
                <p14:cNvContentPartPr/>
                <p14:nvPr/>
              </p14:nvContentPartPr>
              <p14:xfrm>
                <a:off x="2128212" y="2035944"/>
                <a:ext cx="360" cy="360"/>
              </p14:xfrm>
            </p:contentPart>
          </mc:Choice>
          <mc:Fallback xmlns="">
            <p:pic>
              <p:nvPicPr>
                <p:cNvPr id="159" name="Freihand 158">
                  <a:extLst>
                    <a:ext uri="{FF2B5EF4-FFF2-40B4-BE49-F238E27FC236}">
                      <a16:creationId xmlns:a16="http://schemas.microsoft.com/office/drawing/2014/main" id="{5C6EC7C5-4F9B-C841-E3B3-892F08C5AC11}"/>
                    </a:ext>
                  </a:extLst>
                </p:cNvPr>
                <p:cNvPicPr/>
                <p:nvPr/>
              </p:nvPicPr>
              <p:blipFill>
                <a:blip r:embed="rId79"/>
                <a:stretch>
                  <a:fillRect/>
                </a:stretch>
              </p:blipFill>
              <p:spPr>
                <a:xfrm>
                  <a:off x="20742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0" name="Freihand 159">
                  <a:extLst>
                    <a:ext uri="{FF2B5EF4-FFF2-40B4-BE49-F238E27FC236}">
                      <a16:creationId xmlns:a16="http://schemas.microsoft.com/office/drawing/2014/main" id="{991ED0D4-CB8B-6986-F007-7E948DE45A41}"/>
                    </a:ext>
                  </a:extLst>
                </p14:cNvPr>
                <p14:cNvContentPartPr/>
                <p14:nvPr/>
              </p14:nvContentPartPr>
              <p14:xfrm>
                <a:off x="2065212" y="2344824"/>
                <a:ext cx="360" cy="360"/>
              </p14:xfrm>
            </p:contentPart>
          </mc:Choice>
          <mc:Fallback xmlns="">
            <p:pic>
              <p:nvPicPr>
                <p:cNvPr id="160" name="Freihand 159">
                  <a:extLst>
                    <a:ext uri="{FF2B5EF4-FFF2-40B4-BE49-F238E27FC236}">
                      <a16:creationId xmlns:a16="http://schemas.microsoft.com/office/drawing/2014/main" id="{991ED0D4-CB8B-6986-F007-7E948DE45A41}"/>
                    </a:ext>
                  </a:extLst>
                </p:cNvPr>
                <p:cNvPicPr/>
                <p:nvPr/>
              </p:nvPicPr>
              <p:blipFill>
                <a:blip r:embed="rId79"/>
                <a:stretch>
                  <a:fillRect/>
                </a:stretch>
              </p:blipFill>
              <p:spPr>
                <a:xfrm>
                  <a:off x="2011572" y="2237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61" name="Freihand 160">
                  <a:extLst>
                    <a:ext uri="{FF2B5EF4-FFF2-40B4-BE49-F238E27FC236}">
                      <a16:creationId xmlns:a16="http://schemas.microsoft.com/office/drawing/2014/main" id="{FB73B555-8DD4-540D-D770-3907ED369939}"/>
                    </a:ext>
                  </a:extLst>
                </p14:cNvPr>
                <p14:cNvContentPartPr/>
                <p14:nvPr/>
              </p14:nvContentPartPr>
              <p14:xfrm>
                <a:off x="2070252" y="2418624"/>
                <a:ext cx="360" cy="360"/>
              </p14:xfrm>
            </p:contentPart>
          </mc:Choice>
          <mc:Fallback xmlns="">
            <p:pic>
              <p:nvPicPr>
                <p:cNvPr id="161" name="Freihand 160">
                  <a:extLst>
                    <a:ext uri="{FF2B5EF4-FFF2-40B4-BE49-F238E27FC236}">
                      <a16:creationId xmlns:a16="http://schemas.microsoft.com/office/drawing/2014/main" id="{FB73B555-8DD4-540D-D770-3907ED369939}"/>
                    </a:ext>
                  </a:extLst>
                </p:cNvPr>
                <p:cNvPicPr/>
                <p:nvPr/>
              </p:nvPicPr>
              <p:blipFill>
                <a:blip r:embed="rId79"/>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2" name="Freihand 161">
                  <a:extLst>
                    <a:ext uri="{FF2B5EF4-FFF2-40B4-BE49-F238E27FC236}">
                      <a16:creationId xmlns:a16="http://schemas.microsoft.com/office/drawing/2014/main" id="{3F75B9AC-6339-6998-4CB5-18FF56A1FB5D}"/>
                    </a:ext>
                  </a:extLst>
                </p14:cNvPr>
                <p14:cNvContentPartPr/>
                <p14:nvPr/>
              </p14:nvContentPartPr>
              <p14:xfrm>
                <a:off x="2140812" y="2399544"/>
                <a:ext cx="360" cy="360"/>
              </p14:xfrm>
            </p:contentPart>
          </mc:Choice>
          <mc:Fallback xmlns="">
            <p:pic>
              <p:nvPicPr>
                <p:cNvPr id="162" name="Freihand 161">
                  <a:extLst>
                    <a:ext uri="{FF2B5EF4-FFF2-40B4-BE49-F238E27FC236}">
                      <a16:creationId xmlns:a16="http://schemas.microsoft.com/office/drawing/2014/main" id="{3F75B9AC-6339-6998-4CB5-18FF56A1FB5D}"/>
                    </a:ext>
                  </a:extLst>
                </p:cNvPr>
                <p:cNvPicPr/>
                <p:nvPr/>
              </p:nvPicPr>
              <p:blipFill>
                <a:blip r:embed="rId79"/>
                <a:stretch>
                  <a:fillRect/>
                </a:stretch>
              </p:blipFill>
              <p:spPr>
                <a:xfrm>
                  <a:off x="2087172" y="2291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3" name="Freihand 162">
                  <a:extLst>
                    <a:ext uri="{FF2B5EF4-FFF2-40B4-BE49-F238E27FC236}">
                      <a16:creationId xmlns:a16="http://schemas.microsoft.com/office/drawing/2014/main" id="{1A037256-448F-0790-2CC2-B8AF47C7D410}"/>
                    </a:ext>
                  </a:extLst>
                </p14:cNvPr>
                <p14:cNvContentPartPr/>
                <p14:nvPr/>
              </p14:nvContentPartPr>
              <p14:xfrm>
                <a:off x="2004372" y="2396664"/>
                <a:ext cx="360" cy="360"/>
              </p14:xfrm>
            </p:contentPart>
          </mc:Choice>
          <mc:Fallback xmlns="">
            <p:pic>
              <p:nvPicPr>
                <p:cNvPr id="163" name="Freihand 162">
                  <a:extLst>
                    <a:ext uri="{FF2B5EF4-FFF2-40B4-BE49-F238E27FC236}">
                      <a16:creationId xmlns:a16="http://schemas.microsoft.com/office/drawing/2014/main" id="{1A037256-448F-0790-2CC2-B8AF47C7D410}"/>
                    </a:ext>
                  </a:extLst>
                </p:cNvPr>
                <p:cNvPicPr/>
                <p:nvPr/>
              </p:nvPicPr>
              <p:blipFill>
                <a:blip r:embed="rId79"/>
                <a:stretch>
                  <a:fillRect/>
                </a:stretch>
              </p:blipFill>
              <p:spPr>
                <a:xfrm>
                  <a:off x="195073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4" name="Freihand 163">
                  <a:extLst>
                    <a:ext uri="{FF2B5EF4-FFF2-40B4-BE49-F238E27FC236}">
                      <a16:creationId xmlns:a16="http://schemas.microsoft.com/office/drawing/2014/main" id="{FC6FA317-A7AA-C60A-207F-3317F9945E72}"/>
                    </a:ext>
                  </a:extLst>
                </p14:cNvPr>
                <p14:cNvContentPartPr/>
                <p14:nvPr/>
              </p14:nvContentPartPr>
              <p14:xfrm>
                <a:off x="2033892" y="2761704"/>
                <a:ext cx="360" cy="360"/>
              </p14:xfrm>
            </p:contentPart>
          </mc:Choice>
          <mc:Fallback xmlns="">
            <p:pic>
              <p:nvPicPr>
                <p:cNvPr id="164" name="Freihand 163">
                  <a:extLst>
                    <a:ext uri="{FF2B5EF4-FFF2-40B4-BE49-F238E27FC236}">
                      <a16:creationId xmlns:a16="http://schemas.microsoft.com/office/drawing/2014/main" id="{FC6FA317-A7AA-C60A-207F-3317F9945E72}"/>
                    </a:ext>
                  </a:extLst>
                </p:cNvPr>
                <p:cNvPicPr/>
                <p:nvPr/>
              </p:nvPicPr>
              <p:blipFill>
                <a:blip r:embed="rId79"/>
                <a:stretch>
                  <a:fillRect/>
                </a:stretch>
              </p:blipFill>
              <p:spPr>
                <a:xfrm>
                  <a:off x="1979892" y="2654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65" name="Freihand 164">
                  <a:extLst>
                    <a:ext uri="{FF2B5EF4-FFF2-40B4-BE49-F238E27FC236}">
                      <a16:creationId xmlns:a16="http://schemas.microsoft.com/office/drawing/2014/main" id="{6AAA0FE6-BF4E-C763-B70B-E894B0D789B1}"/>
                    </a:ext>
                  </a:extLst>
                </p14:cNvPr>
                <p14:cNvContentPartPr/>
                <p14:nvPr/>
              </p14:nvContentPartPr>
              <p14:xfrm>
                <a:off x="2127492" y="2764944"/>
                <a:ext cx="360" cy="360"/>
              </p14:xfrm>
            </p:contentPart>
          </mc:Choice>
          <mc:Fallback xmlns="">
            <p:pic>
              <p:nvPicPr>
                <p:cNvPr id="165" name="Freihand 164">
                  <a:extLst>
                    <a:ext uri="{FF2B5EF4-FFF2-40B4-BE49-F238E27FC236}">
                      <a16:creationId xmlns:a16="http://schemas.microsoft.com/office/drawing/2014/main" id="{6AAA0FE6-BF4E-C763-B70B-E894B0D789B1}"/>
                    </a:ext>
                  </a:extLst>
                </p:cNvPr>
                <p:cNvPicPr/>
                <p:nvPr/>
              </p:nvPicPr>
              <p:blipFill>
                <a:blip r:embed="rId79"/>
                <a:stretch>
                  <a:fillRect/>
                </a:stretch>
              </p:blipFill>
              <p:spPr>
                <a:xfrm>
                  <a:off x="207385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6" name="Freihand 165">
                  <a:extLst>
                    <a:ext uri="{FF2B5EF4-FFF2-40B4-BE49-F238E27FC236}">
                      <a16:creationId xmlns:a16="http://schemas.microsoft.com/office/drawing/2014/main" id="{129BBB2D-E102-B165-71A6-EB6F82850668}"/>
                    </a:ext>
                  </a:extLst>
                </p14:cNvPr>
                <p14:cNvContentPartPr/>
                <p14:nvPr/>
              </p14:nvContentPartPr>
              <p14:xfrm>
                <a:off x="2126772" y="2808504"/>
                <a:ext cx="360" cy="360"/>
              </p14:xfrm>
            </p:contentPart>
          </mc:Choice>
          <mc:Fallback xmlns="">
            <p:pic>
              <p:nvPicPr>
                <p:cNvPr id="166" name="Freihand 165">
                  <a:extLst>
                    <a:ext uri="{FF2B5EF4-FFF2-40B4-BE49-F238E27FC236}">
                      <a16:creationId xmlns:a16="http://schemas.microsoft.com/office/drawing/2014/main" id="{129BBB2D-E102-B165-71A6-EB6F82850668}"/>
                    </a:ext>
                  </a:extLst>
                </p:cNvPr>
                <p:cNvPicPr/>
                <p:nvPr/>
              </p:nvPicPr>
              <p:blipFill>
                <a:blip r:embed="rId79"/>
                <a:stretch>
                  <a:fillRect/>
                </a:stretch>
              </p:blipFill>
              <p:spPr>
                <a:xfrm>
                  <a:off x="2072772" y="27008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67" name="Freihand 166">
                  <a:extLst>
                    <a:ext uri="{FF2B5EF4-FFF2-40B4-BE49-F238E27FC236}">
                      <a16:creationId xmlns:a16="http://schemas.microsoft.com/office/drawing/2014/main" id="{D20FB932-3AD9-F97B-E5B8-DC489255DF05}"/>
                    </a:ext>
                  </a:extLst>
                </p14:cNvPr>
                <p14:cNvContentPartPr/>
                <p14:nvPr/>
              </p14:nvContentPartPr>
              <p14:xfrm>
                <a:off x="1427292" y="2407824"/>
                <a:ext cx="360" cy="360"/>
              </p14:xfrm>
            </p:contentPart>
          </mc:Choice>
          <mc:Fallback xmlns="">
            <p:pic>
              <p:nvPicPr>
                <p:cNvPr id="167" name="Freihand 166">
                  <a:extLst>
                    <a:ext uri="{FF2B5EF4-FFF2-40B4-BE49-F238E27FC236}">
                      <a16:creationId xmlns:a16="http://schemas.microsoft.com/office/drawing/2014/main" id="{D20FB932-3AD9-F97B-E5B8-DC489255DF05}"/>
                    </a:ext>
                  </a:extLst>
                </p:cNvPr>
                <p:cNvPicPr/>
                <p:nvPr/>
              </p:nvPicPr>
              <p:blipFill>
                <a:blip r:embed="rId79"/>
                <a:stretch>
                  <a:fillRect/>
                </a:stretch>
              </p:blipFill>
              <p:spPr>
                <a:xfrm>
                  <a:off x="1373292" y="2300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8" name="Freihand 167">
                  <a:extLst>
                    <a:ext uri="{FF2B5EF4-FFF2-40B4-BE49-F238E27FC236}">
                      <a16:creationId xmlns:a16="http://schemas.microsoft.com/office/drawing/2014/main" id="{B370C256-124E-1EAE-75A5-EB2DB0BD969A}"/>
                    </a:ext>
                  </a:extLst>
                </p14:cNvPr>
                <p14:cNvContentPartPr/>
                <p14:nvPr/>
              </p14:nvContentPartPr>
              <p14:xfrm>
                <a:off x="1504332" y="2406384"/>
                <a:ext cx="360" cy="360"/>
              </p14:xfrm>
            </p:contentPart>
          </mc:Choice>
          <mc:Fallback xmlns="">
            <p:pic>
              <p:nvPicPr>
                <p:cNvPr id="168" name="Freihand 167">
                  <a:extLst>
                    <a:ext uri="{FF2B5EF4-FFF2-40B4-BE49-F238E27FC236}">
                      <a16:creationId xmlns:a16="http://schemas.microsoft.com/office/drawing/2014/main" id="{B370C256-124E-1EAE-75A5-EB2DB0BD969A}"/>
                    </a:ext>
                  </a:extLst>
                </p:cNvPr>
                <p:cNvPicPr/>
                <p:nvPr/>
              </p:nvPicPr>
              <p:blipFill>
                <a:blip r:embed="rId79"/>
                <a:stretch>
                  <a:fillRect/>
                </a:stretch>
              </p:blipFill>
              <p:spPr>
                <a:xfrm>
                  <a:off x="145069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69" name="Freihand 168">
                  <a:extLst>
                    <a:ext uri="{FF2B5EF4-FFF2-40B4-BE49-F238E27FC236}">
                      <a16:creationId xmlns:a16="http://schemas.microsoft.com/office/drawing/2014/main" id="{BCC61317-57D9-8573-CABE-01C4D9B400EE}"/>
                    </a:ext>
                  </a:extLst>
                </p14:cNvPr>
                <p14:cNvContentPartPr/>
                <p14:nvPr/>
              </p14:nvContentPartPr>
              <p14:xfrm>
                <a:off x="1577052" y="2379744"/>
                <a:ext cx="360" cy="360"/>
              </p14:xfrm>
            </p:contentPart>
          </mc:Choice>
          <mc:Fallback xmlns="">
            <p:pic>
              <p:nvPicPr>
                <p:cNvPr id="169" name="Freihand 168">
                  <a:extLst>
                    <a:ext uri="{FF2B5EF4-FFF2-40B4-BE49-F238E27FC236}">
                      <a16:creationId xmlns:a16="http://schemas.microsoft.com/office/drawing/2014/main" id="{BCC61317-57D9-8573-CABE-01C4D9B400EE}"/>
                    </a:ext>
                  </a:extLst>
                </p:cNvPr>
                <p:cNvPicPr/>
                <p:nvPr/>
              </p:nvPicPr>
              <p:blipFill>
                <a:blip r:embed="rId79"/>
                <a:stretch>
                  <a:fillRect/>
                </a:stretch>
              </p:blipFill>
              <p:spPr>
                <a:xfrm>
                  <a:off x="1523412" y="22721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70" name="Freihand 169">
                  <a:extLst>
                    <a:ext uri="{FF2B5EF4-FFF2-40B4-BE49-F238E27FC236}">
                      <a16:creationId xmlns:a16="http://schemas.microsoft.com/office/drawing/2014/main" id="{D211F0A0-050A-4E59-5774-3380FD832B9E}"/>
                    </a:ext>
                  </a:extLst>
                </p14:cNvPr>
                <p14:cNvContentPartPr/>
                <p14:nvPr/>
              </p14:nvContentPartPr>
              <p14:xfrm>
                <a:off x="1614852" y="2768544"/>
                <a:ext cx="360" cy="360"/>
              </p14:xfrm>
            </p:contentPart>
          </mc:Choice>
          <mc:Fallback xmlns="">
            <p:pic>
              <p:nvPicPr>
                <p:cNvPr id="170" name="Freihand 169">
                  <a:extLst>
                    <a:ext uri="{FF2B5EF4-FFF2-40B4-BE49-F238E27FC236}">
                      <a16:creationId xmlns:a16="http://schemas.microsoft.com/office/drawing/2014/main" id="{D211F0A0-050A-4E59-5774-3380FD832B9E}"/>
                    </a:ext>
                  </a:extLst>
                </p:cNvPr>
                <p:cNvPicPr/>
                <p:nvPr/>
              </p:nvPicPr>
              <p:blipFill>
                <a:blip r:embed="rId79"/>
                <a:stretch>
                  <a:fillRect/>
                </a:stretch>
              </p:blipFill>
              <p:spPr>
                <a:xfrm>
                  <a:off x="156121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71" name="Freihand 170">
                  <a:extLst>
                    <a:ext uri="{FF2B5EF4-FFF2-40B4-BE49-F238E27FC236}">
                      <a16:creationId xmlns:a16="http://schemas.microsoft.com/office/drawing/2014/main" id="{C2B8282F-59F6-430C-179A-3A5FD7E43B72}"/>
                    </a:ext>
                  </a:extLst>
                </p14:cNvPr>
                <p14:cNvContentPartPr/>
                <p14:nvPr/>
              </p14:nvContentPartPr>
              <p14:xfrm>
                <a:off x="1529172" y="2743704"/>
                <a:ext cx="360" cy="360"/>
              </p14:xfrm>
            </p:contentPart>
          </mc:Choice>
          <mc:Fallback xmlns="">
            <p:pic>
              <p:nvPicPr>
                <p:cNvPr id="171" name="Freihand 170">
                  <a:extLst>
                    <a:ext uri="{FF2B5EF4-FFF2-40B4-BE49-F238E27FC236}">
                      <a16:creationId xmlns:a16="http://schemas.microsoft.com/office/drawing/2014/main" id="{C2B8282F-59F6-430C-179A-3A5FD7E43B72}"/>
                    </a:ext>
                  </a:extLst>
                </p:cNvPr>
                <p:cNvPicPr/>
                <p:nvPr/>
              </p:nvPicPr>
              <p:blipFill>
                <a:blip r:embed="rId79"/>
                <a:stretch>
                  <a:fillRect/>
                </a:stretch>
              </p:blipFill>
              <p:spPr>
                <a:xfrm>
                  <a:off x="1475172" y="2636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72" name="Freihand 171">
                  <a:extLst>
                    <a:ext uri="{FF2B5EF4-FFF2-40B4-BE49-F238E27FC236}">
                      <a16:creationId xmlns:a16="http://schemas.microsoft.com/office/drawing/2014/main" id="{20D4D1CD-8BEA-E23D-0F72-3E27EC2AA128}"/>
                    </a:ext>
                  </a:extLst>
                </p14:cNvPr>
                <p14:cNvContentPartPr/>
                <p14:nvPr/>
              </p14:nvContentPartPr>
              <p14:xfrm>
                <a:off x="1461492" y="2797344"/>
                <a:ext cx="360" cy="360"/>
              </p14:xfrm>
            </p:contentPart>
          </mc:Choice>
          <mc:Fallback xmlns="">
            <p:pic>
              <p:nvPicPr>
                <p:cNvPr id="172" name="Freihand 171">
                  <a:extLst>
                    <a:ext uri="{FF2B5EF4-FFF2-40B4-BE49-F238E27FC236}">
                      <a16:creationId xmlns:a16="http://schemas.microsoft.com/office/drawing/2014/main" id="{20D4D1CD-8BEA-E23D-0F72-3E27EC2AA128}"/>
                    </a:ext>
                  </a:extLst>
                </p:cNvPr>
                <p:cNvPicPr/>
                <p:nvPr/>
              </p:nvPicPr>
              <p:blipFill>
                <a:blip r:embed="rId79"/>
                <a:stretch>
                  <a:fillRect/>
                </a:stretch>
              </p:blipFill>
              <p:spPr>
                <a:xfrm>
                  <a:off x="1407492" y="2689704"/>
                  <a:ext cx="108000" cy="216000"/>
                </a:xfrm>
                <a:prstGeom prst="rect">
                  <a:avLst/>
                </a:prstGeom>
              </p:spPr>
            </p:pic>
          </mc:Fallback>
        </mc:AlternateContent>
      </p:grpSp>
      <p:grpSp>
        <p:nvGrpSpPr>
          <p:cNvPr id="174" name="Gruppieren 173">
            <a:extLst>
              <a:ext uri="{FF2B5EF4-FFF2-40B4-BE49-F238E27FC236}">
                <a16:creationId xmlns:a16="http://schemas.microsoft.com/office/drawing/2014/main" id="{5D116410-E3CE-7F86-752E-502C0FD5177C}"/>
              </a:ext>
            </a:extLst>
          </p:cNvPr>
          <p:cNvGrpSpPr/>
          <p:nvPr/>
        </p:nvGrpSpPr>
        <p:grpSpPr>
          <a:xfrm>
            <a:off x="1935565" y="698325"/>
            <a:ext cx="1751865" cy="2224577"/>
            <a:chOff x="935579" y="884383"/>
            <a:chExt cx="1751865" cy="2224577"/>
          </a:xfrm>
        </p:grpSpPr>
        <p:grpSp>
          <p:nvGrpSpPr>
            <p:cNvPr id="175" name="Gruppieren 174">
              <a:extLst>
                <a:ext uri="{FF2B5EF4-FFF2-40B4-BE49-F238E27FC236}">
                  <a16:creationId xmlns:a16="http://schemas.microsoft.com/office/drawing/2014/main" id="{BB2C89D2-5D6F-7434-1EBE-0B89E0EB7BD2}"/>
                </a:ext>
              </a:extLst>
            </p:cNvPr>
            <p:cNvGrpSpPr/>
            <p:nvPr/>
          </p:nvGrpSpPr>
          <p:grpSpPr>
            <a:xfrm>
              <a:off x="935579" y="884383"/>
              <a:ext cx="1751865" cy="2224577"/>
              <a:chOff x="5128437" y="270750"/>
              <a:chExt cx="4811433" cy="5214063"/>
            </a:xfrm>
          </p:grpSpPr>
          <p:pic>
            <p:nvPicPr>
              <p:cNvPr id="198" name="Grafik 197">
                <a:extLst>
                  <a:ext uri="{FF2B5EF4-FFF2-40B4-BE49-F238E27FC236}">
                    <a16:creationId xmlns:a16="http://schemas.microsoft.com/office/drawing/2014/main" id="{92CF9DE3-5C1A-AFE0-5862-1A956CDF1EEE}"/>
                  </a:ext>
                </a:extLst>
              </p:cNvPr>
              <p:cNvPicPr>
                <a:picLocks noChangeAspect="1"/>
              </p:cNvPicPr>
              <p:nvPr/>
            </p:nvPicPr>
            <p:blipFill>
              <a:blip r:embed="rId7"/>
              <a:stretch>
                <a:fillRect/>
              </a:stretch>
            </p:blipFill>
            <p:spPr>
              <a:xfrm>
                <a:off x="5128437" y="270750"/>
                <a:ext cx="4811433" cy="5214063"/>
              </a:xfrm>
              <a:prstGeom prst="rect">
                <a:avLst/>
              </a:prstGeom>
            </p:spPr>
          </p:pic>
          <p:grpSp>
            <p:nvGrpSpPr>
              <p:cNvPr id="199" name="Gruppieren 198">
                <a:extLst>
                  <a:ext uri="{FF2B5EF4-FFF2-40B4-BE49-F238E27FC236}">
                    <a16:creationId xmlns:a16="http://schemas.microsoft.com/office/drawing/2014/main" id="{4602F306-48B7-A357-9920-537720C90B21}"/>
                  </a:ext>
                </a:extLst>
              </p:cNvPr>
              <p:cNvGrpSpPr/>
              <p:nvPr/>
            </p:nvGrpSpPr>
            <p:grpSpPr>
              <a:xfrm>
                <a:off x="5848652" y="2451674"/>
                <a:ext cx="3280358" cy="2689951"/>
                <a:chOff x="604083" y="2271793"/>
                <a:chExt cx="3371002" cy="2978353"/>
              </a:xfrm>
            </p:grpSpPr>
            <p:pic>
              <p:nvPicPr>
                <p:cNvPr id="265" name="Grafik 264">
                  <a:extLst>
                    <a:ext uri="{FF2B5EF4-FFF2-40B4-BE49-F238E27FC236}">
                      <a16:creationId xmlns:a16="http://schemas.microsoft.com/office/drawing/2014/main" id="{39BF3D82-7E39-9AD3-59D0-6B9583CA753D}"/>
                    </a:ext>
                  </a:extLst>
                </p:cNvPr>
                <p:cNvPicPr>
                  <a:picLocks noChangeAspect="1"/>
                </p:cNvPicPr>
                <p:nvPr/>
              </p:nvPicPr>
              <p:blipFill>
                <a:blip r:embed="rId7"/>
                <a:srcRect l="13701" t="60572" r="17793" b="19546"/>
                <a:stretch>
                  <a:fillRect/>
                </a:stretch>
              </p:blipFill>
              <p:spPr>
                <a:xfrm>
                  <a:off x="604083" y="3212023"/>
                  <a:ext cx="3296093" cy="1036674"/>
                </a:xfrm>
                <a:prstGeom prst="rect">
                  <a:avLst/>
                </a:prstGeom>
              </p:spPr>
            </p:pic>
            <p:pic>
              <p:nvPicPr>
                <p:cNvPr id="266" name="Grafik 265">
                  <a:extLst>
                    <a:ext uri="{FF2B5EF4-FFF2-40B4-BE49-F238E27FC236}">
                      <a16:creationId xmlns:a16="http://schemas.microsoft.com/office/drawing/2014/main" id="{931BEF84-34A9-2B22-5238-16FAF1466A69}"/>
                    </a:ext>
                  </a:extLst>
                </p:cNvPr>
                <p:cNvPicPr>
                  <a:picLocks noChangeAspect="1"/>
                </p:cNvPicPr>
                <p:nvPr/>
              </p:nvPicPr>
              <p:blipFill>
                <a:blip r:embed="rId7"/>
                <a:srcRect l="13701" t="60572" r="17793" b="19546"/>
                <a:stretch>
                  <a:fillRect/>
                </a:stretch>
              </p:blipFill>
              <p:spPr>
                <a:xfrm>
                  <a:off x="678992" y="4213472"/>
                  <a:ext cx="3296093" cy="1036674"/>
                </a:xfrm>
                <a:prstGeom prst="rect">
                  <a:avLst/>
                </a:prstGeom>
              </p:spPr>
            </p:pic>
            <p:pic>
              <p:nvPicPr>
                <p:cNvPr id="267" name="Grafik 266">
                  <a:extLst>
                    <a:ext uri="{FF2B5EF4-FFF2-40B4-BE49-F238E27FC236}">
                      <a16:creationId xmlns:a16="http://schemas.microsoft.com/office/drawing/2014/main" id="{F5D12283-D535-066F-9897-D0E65273CCD6}"/>
                    </a:ext>
                  </a:extLst>
                </p:cNvPr>
                <p:cNvPicPr>
                  <a:picLocks noChangeAspect="1"/>
                </p:cNvPicPr>
                <p:nvPr/>
              </p:nvPicPr>
              <p:blipFill>
                <a:blip r:embed="rId7"/>
                <a:srcRect l="13701" t="60572" r="17793" b="19546"/>
                <a:stretch>
                  <a:fillRect/>
                </a:stretch>
              </p:blipFill>
              <p:spPr>
                <a:xfrm>
                  <a:off x="604083" y="2271793"/>
                  <a:ext cx="3296093" cy="1036674"/>
                </a:xfrm>
                <a:prstGeom prst="rect">
                  <a:avLst/>
                </a:prstGeom>
              </p:spPr>
            </p:pic>
          </p:grpSp>
          <p:grpSp>
            <p:nvGrpSpPr>
              <p:cNvPr id="200" name="Gruppieren 199">
                <a:extLst>
                  <a:ext uri="{FF2B5EF4-FFF2-40B4-BE49-F238E27FC236}">
                    <a16:creationId xmlns:a16="http://schemas.microsoft.com/office/drawing/2014/main" id="{F4199FBA-17FC-999E-77FD-B60B2855757E}"/>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101">
                  <p14:nvContentPartPr>
                    <p14:cNvPr id="263" name="Freihand 262">
                      <a:extLst>
                        <a:ext uri="{FF2B5EF4-FFF2-40B4-BE49-F238E27FC236}">
                          <a16:creationId xmlns:a16="http://schemas.microsoft.com/office/drawing/2014/main" id="{2606267A-BF04-F65D-3A3B-71B16B032614}"/>
                        </a:ext>
                      </a:extLst>
                    </p14:cNvPr>
                    <p14:cNvContentPartPr/>
                    <p14:nvPr/>
                  </p14:nvContentPartPr>
                  <p14:xfrm>
                    <a:off x="5837906" y="2662616"/>
                    <a:ext cx="360" cy="360"/>
                  </p14:xfrm>
                </p:contentPart>
              </mc:Choice>
              <mc:Fallback xmlns="">
                <p:pic>
                  <p:nvPicPr>
                    <p:cNvPr id="263" name="Freihand 262">
                      <a:extLst>
                        <a:ext uri="{FF2B5EF4-FFF2-40B4-BE49-F238E27FC236}">
                          <a16:creationId xmlns:a16="http://schemas.microsoft.com/office/drawing/2014/main" id="{2606267A-BF04-F65D-3A3B-71B16B032614}"/>
                        </a:ext>
                      </a:extLst>
                    </p:cNvPr>
                    <p:cNvPicPr/>
                    <p:nvPr/>
                  </p:nvPicPr>
                  <p:blipFill>
                    <a:blip r:embed="rId9"/>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64" name="Freihand 263">
                      <a:extLst>
                        <a:ext uri="{FF2B5EF4-FFF2-40B4-BE49-F238E27FC236}">
                          <a16:creationId xmlns:a16="http://schemas.microsoft.com/office/drawing/2014/main" id="{E590F5F9-4B08-3307-3CD5-F37C8D8DA012}"/>
                        </a:ext>
                      </a:extLst>
                    </p14:cNvPr>
                    <p14:cNvContentPartPr/>
                    <p14:nvPr/>
                  </p14:nvContentPartPr>
                  <p14:xfrm>
                    <a:off x="5842586" y="2641376"/>
                    <a:ext cx="360" cy="360"/>
                  </p14:xfrm>
                </p:contentPart>
              </mc:Choice>
              <mc:Fallback xmlns="">
                <p:pic>
                  <p:nvPicPr>
                    <p:cNvPr id="264" name="Freihand 263">
                      <a:extLst>
                        <a:ext uri="{FF2B5EF4-FFF2-40B4-BE49-F238E27FC236}">
                          <a16:creationId xmlns:a16="http://schemas.microsoft.com/office/drawing/2014/main" id="{E590F5F9-4B08-3307-3CD5-F37C8D8DA012}"/>
                        </a:ext>
                      </a:extLst>
                    </p:cNvPr>
                    <p:cNvPicPr/>
                    <p:nvPr/>
                  </p:nvPicPr>
                  <p:blipFill>
                    <a:blip r:embed="rId9"/>
                    <a:stretch>
                      <a:fillRect/>
                    </a:stretch>
                  </p:blipFill>
                  <p:spPr>
                    <a:xfrm>
                      <a:off x="5824586" y="2623376"/>
                      <a:ext cx="36000" cy="36000"/>
                    </a:xfrm>
                    <a:prstGeom prst="rect">
                      <a:avLst/>
                    </a:prstGeom>
                  </p:spPr>
                </p:pic>
              </mc:Fallback>
            </mc:AlternateContent>
          </p:grpSp>
          <p:grpSp>
            <p:nvGrpSpPr>
              <p:cNvPr id="201" name="Gruppieren 200">
                <a:extLst>
                  <a:ext uri="{FF2B5EF4-FFF2-40B4-BE49-F238E27FC236}">
                    <a16:creationId xmlns:a16="http://schemas.microsoft.com/office/drawing/2014/main" id="{EBC83802-97C9-B919-69B6-91A14D30FF46}"/>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03">
                  <p14:nvContentPartPr>
                    <p14:cNvPr id="249" name="Freihand 248">
                      <a:extLst>
                        <a:ext uri="{FF2B5EF4-FFF2-40B4-BE49-F238E27FC236}">
                          <a16:creationId xmlns:a16="http://schemas.microsoft.com/office/drawing/2014/main" id="{36AFABE5-28B6-9B88-9A56-5D6B7C6C5F8F}"/>
                        </a:ext>
                      </a:extLst>
                    </p14:cNvPr>
                    <p14:cNvContentPartPr/>
                    <p14:nvPr/>
                  </p14:nvContentPartPr>
                  <p14:xfrm>
                    <a:off x="5859432" y="2543616"/>
                    <a:ext cx="360" cy="360"/>
                  </p14:xfrm>
                </p:contentPart>
              </mc:Choice>
              <mc:Fallback xmlns="">
                <p:pic>
                  <p:nvPicPr>
                    <p:cNvPr id="249" name="Freihand 248">
                      <a:extLst>
                        <a:ext uri="{FF2B5EF4-FFF2-40B4-BE49-F238E27FC236}">
                          <a16:creationId xmlns:a16="http://schemas.microsoft.com/office/drawing/2014/main" id="{36AFABE5-28B6-9B88-9A56-5D6B7C6C5F8F}"/>
                        </a:ext>
                      </a:extLst>
                    </p:cNvPr>
                    <p:cNvPicPr/>
                    <p:nvPr/>
                  </p:nvPicPr>
                  <p:blipFill>
                    <a:blip r:embed="rId9"/>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50" name="Freihand 249">
                      <a:extLst>
                        <a:ext uri="{FF2B5EF4-FFF2-40B4-BE49-F238E27FC236}">
                          <a16:creationId xmlns:a16="http://schemas.microsoft.com/office/drawing/2014/main" id="{DECF228B-03E8-D754-776B-BD1B6A673FE6}"/>
                        </a:ext>
                      </a:extLst>
                    </p14:cNvPr>
                    <p14:cNvContentPartPr/>
                    <p14:nvPr/>
                  </p14:nvContentPartPr>
                  <p14:xfrm>
                    <a:off x="5889672" y="2452536"/>
                    <a:ext cx="360" cy="360"/>
                  </p14:xfrm>
                </p:contentPart>
              </mc:Choice>
              <mc:Fallback xmlns="">
                <p:pic>
                  <p:nvPicPr>
                    <p:cNvPr id="250" name="Freihand 249">
                      <a:extLst>
                        <a:ext uri="{FF2B5EF4-FFF2-40B4-BE49-F238E27FC236}">
                          <a16:creationId xmlns:a16="http://schemas.microsoft.com/office/drawing/2014/main" id="{DECF228B-03E8-D754-776B-BD1B6A673FE6}"/>
                        </a:ext>
                      </a:extLst>
                    </p:cNvPr>
                    <p:cNvPicPr/>
                    <p:nvPr/>
                  </p:nvPicPr>
                  <p:blipFill>
                    <a:blip r:embed="rId9"/>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51" name="Freihand 250">
                      <a:extLst>
                        <a:ext uri="{FF2B5EF4-FFF2-40B4-BE49-F238E27FC236}">
                          <a16:creationId xmlns:a16="http://schemas.microsoft.com/office/drawing/2014/main" id="{391F89F6-40FB-DFAB-2A96-E8D23F2F3472}"/>
                        </a:ext>
                      </a:extLst>
                    </p14:cNvPr>
                    <p14:cNvContentPartPr/>
                    <p14:nvPr/>
                  </p14:nvContentPartPr>
                  <p14:xfrm>
                    <a:off x="5890032" y="2462976"/>
                    <a:ext cx="360" cy="360"/>
                  </p14:xfrm>
                </p:contentPart>
              </mc:Choice>
              <mc:Fallback xmlns="">
                <p:pic>
                  <p:nvPicPr>
                    <p:cNvPr id="251" name="Freihand 250">
                      <a:extLst>
                        <a:ext uri="{FF2B5EF4-FFF2-40B4-BE49-F238E27FC236}">
                          <a16:creationId xmlns:a16="http://schemas.microsoft.com/office/drawing/2014/main" id="{391F89F6-40FB-DFAB-2A96-E8D23F2F3472}"/>
                        </a:ext>
                      </a:extLst>
                    </p:cNvPr>
                    <p:cNvPicPr/>
                    <p:nvPr/>
                  </p:nvPicPr>
                  <p:blipFill>
                    <a:blip r:embed="rId9"/>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52" name="Freihand 251">
                      <a:extLst>
                        <a:ext uri="{FF2B5EF4-FFF2-40B4-BE49-F238E27FC236}">
                          <a16:creationId xmlns:a16="http://schemas.microsoft.com/office/drawing/2014/main" id="{64C6566B-8B30-22E4-6608-625EDE796507}"/>
                        </a:ext>
                      </a:extLst>
                    </p14:cNvPr>
                    <p14:cNvContentPartPr/>
                    <p14:nvPr/>
                  </p14:nvContentPartPr>
                  <p14:xfrm>
                    <a:off x="5895432" y="2469456"/>
                    <a:ext cx="360" cy="360"/>
                  </p14:xfrm>
                </p:contentPart>
              </mc:Choice>
              <mc:Fallback xmlns="">
                <p:pic>
                  <p:nvPicPr>
                    <p:cNvPr id="252" name="Freihand 251">
                      <a:extLst>
                        <a:ext uri="{FF2B5EF4-FFF2-40B4-BE49-F238E27FC236}">
                          <a16:creationId xmlns:a16="http://schemas.microsoft.com/office/drawing/2014/main" id="{64C6566B-8B30-22E4-6608-625EDE796507}"/>
                        </a:ext>
                      </a:extLst>
                    </p:cNvPr>
                    <p:cNvPicPr/>
                    <p:nvPr/>
                  </p:nvPicPr>
                  <p:blipFill>
                    <a:blip r:embed="rId9"/>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53" name="Freihand 252">
                      <a:extLst>
                        <a:ext uri="{FF2B5EF4-FFF2-40B4-BE49-F238E27FC236}">
                          <a16:creationId xmlns:a16="http://schemas.microsoft.com/office/drawing/2014/main" id="{C7879C09-2837-E14D-A80B-6B436765B4D2}"/>
                        </a:ext>
                      </a:extLst>
                    </p14:cNvPr>
                    <p14:cNvContentPartPr/>
                    <p14:nvPr/>
                  </p14:nvContentPartPr>
                  <p14:xfrm>
                    <a:off x="5877072" y="2488176"/>
                    <a:ext cx="360" cy="360"/>
                  </p14:xfrm>
                </p:contentPart>
              </mc:Choice>
              <mc:Fallback xmlns="">
                <p:pic>
                  <p:nvPicPr>
                    <p:cNvPr id="253" name="Freihand 252">
                      <a:extLst>
                        <a:ext uri="{FF2B5EF4-FFF2-40B4-BE49-F238E27FC236}">
                          <a16:creationId xmlns:a16="http://schemas.microsoft.com/office/drawing/2014/main" id="{C7879C09-2837-E14D-A80B-6B436765B4D2}"/>
                        </a:ext>
                      </a:extLst>
                    </p:cNvPr>
                    <p:cNvPicPr/>
                    <p:nvPr/>
                  </p:nvPicPr>
                  <p:blipFill>
                    <a:blip r:embed="rId9"/>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54" name="Freihand 253">
                      <a:extLst>
                        <a:ext uri="{FF2B5EF4-FFF2-40B4-BE49-F238E27FC236}">
                          <a16:creationId xmlns:a16="http://schemas.microsoft.com/office/drawing/2014/main" id="{8CA4B257-6478-BEC3-B599-E2EEA6B3B9F8}"/>
                        </a:ext>
                      </a:extLst>
                    </p14:cNvPr>
                    <p14:cNvContentPartPr/>
                    <p14:nvPr/>
                  </p14:nvContentPartPr>
                  <p14:xfrm>
                    <a:off x="5875992" y="2490336"/>
                    <a:ext cx="360" cy="360"/>
                  </p14:xfrm>
                </p:contentPart>
              </mc:Choice>
              <mc:Fallback xmlns="">
                <p:pic>
                  <p:nvPicPr>
                    <p:cNvPr id="254" name="Freihand 253">
                      <a:extLst>
                        <a:ext uri="{FF2B5EF4-FFF2-40B4-BE49-F238E27FC236}">
                          <a16:creationId xmlns:a16="http://schemas.microsoft.com/office/drawing/2014/main" id="{8CA4B257-6478-BEC3-B599-E2EEA6B3B9F8}"/>
                        </a:ext>
                      </a:extLst>
                    </p:cNvPr>
                    <p:cNvPicPr/>
                    <p:nvPr/>
                  </p:nvPicPr>
                  <p:blipFill>
                    <a:blip r:embed="rId9"/>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5" name="Freihand 254">
                      <a:extLst>
                        <a:ext uri="{FF2B5EF4-FFF2-40B4-BE49-F238E27FC236}">
                          <a16:creationId xmlns:a16="http://schemas.microsoft.com/office/drawing/2014/main" id="{9C2246C4-1BC8-03AC-53E7-F0CE1DD64D42}"/>
                        </a:ext>
                      </a:extLst>
                    </p14:cNvPr>
                    <p14:cNvContentPartPr/>
                    <p14:nvPr/>
                  </p14:nvContentPartPr>
                  <p14:xfrm>
                    <a:off x="5875706" y="2472176"/>
                    <a:ext cx="360" cy="360"/>
                  </p14:xfrm>
                </p:contentPart>
              </mc:Choice>
              <mc:Fallback xmlns="">
                <p:pic>
                  <p:nvPicPr>
                    <p:cNvPr id="255" name="Freihand 254">
                      <a:extLst>
                        <a:ext uri="{FF2B5EF4-FFF2-40B4-BE49-F238E27FC236}">
                          <a16:creationId xmlns:a16="http://schemas.microsoft.com/office/drawing/2014/main" id="{9C2246C4-1BC8-03AC-53E7-F0CE1DD64D42}"/>
                        </a:ext>
                      </a:extLst>
                    </p:cNvPr>
                    <p:cNvPicPr/>
                    <p:nvPr/>
                  </p:nvPicPr>
                  <p:blipFill>
                    <a:blip r:embed="rId9"/>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56" name="Freihand 255">
                      <a:extLst>
                        <a:ext uri="{FF2B5EF4-FFF2-40B4-BE49-F238E27FC236}">
                          <a16:creationId xmlns:a16="http://schemas.microsoft.com/office/drawing/2014/main" id="{C7894CE8-59D0-0EDB-710A-22A5F892A077}"/>
                        </a:ext>
                      </a:extLst>
                    </p14:cNvPr>
                    <p14:cNvContentPartPr/>
                    <p14:nvPr/>
                  </p14:nvContentPartPr>
                  <p14:xfrm>
                    <a:off x="5872106" y="2470376"/>
                    <a:ext cx="360" cy="360"/>
                  </p14:xfrm>
                </p:contentPart>
              </mc:Choice>
              <mc:Fallback xmlns="">
                <p:pic>
                  <p:nvPicPr>
                    <p:cNvPr id="256" name="Freihand 255">
                      <a:extLst>
                        <a:ext uri="{FF2B5EF4-FFF2-40B4-BE49-F238E27FC236}">
                          <a16:creationId xmlns:a16="http://schemas.microsoft.com/office/drawing/2014/main" id="{C7894CE8-59D0-0EDB-710A-22A5F892A077}"/>
                        </a:ext>
                      </a:extLst>
                    </p:cNvPr>
                    <p:cNvPicPr/>
                    <p:nvPr/>
                  </p:nvPicPr>
                  <p:blipFill>
                    <a:blip r:embed="rId9"/>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57" name="Freihand 256">
                      <a:extLst>
                        <a:ext uri="{FF2B5EF4-FFF2-40B4-BE49-F238E27FC236}">
                          <a16:creationId xmlns:a16="http://schemas.microsoft.com/office/drawing/2014/main" id="{4872F0DA-1DEE-2A3F-2BB8-6650BFFCAAE8}"/>
                        </a:ext>
                      </a:extLst>
                    </p14:cNvPr>
                    <p14:cNvContentPartPr/>
                    <p14:nvPr/>
                  </p14:nvContentPartPr>
                  <p14:xfrm>
                    <a:off x="5857706" y="2467496"/>
                    <a:ext cx="360" cy="360"/>
                  </p14:xfrm>
                </p:contentPart>
              </mc:Choice>
              <mc:Fallback xmlns="">
                <p:pic>
                  <p:nvPicPr>
                    <p:cNvPr id="257" name="Freihand 256">
                      <a:extLst>
                        <a:ext uri="{FF2B5EF4-FFF2-40B4-BE49-F238E27FC236}">
                          <a16:creationId xmlns:a16="http://schemas.microsoft.com/office/drawing/2014/main" id="{4872F0DA-1DEE-2A3F-2BB8-6650BFFCAAE8}"/>
                        </a:ext>
                      </a:extLst>
                    </p:cNvPr>
                    <p:cNvPicPr/>
                    <p:nvPr/>
                  </p:nvPicPr>
                  <p:blipFill>
                    <a:blip r:embed="rId9"/>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58" name="Freihand 257">
                      <a:extLst>
                        <a:ext uri="{FF2B5EF4-FFF2-40B4-BE49-F238E27FC236}">
                          <a16:creationId xmlns:a16="http://schemas.microsoft.com/office/drawing/2014/main" id="{ED5E91AD-EFD3-6A0F-D253-FA578CAA5891}"/>
                        </a:ext>
                      </a:extLst>
                    </p14:cNvPr>
                    <p14:cNvContentPartPr/>
                    <p14:nvPr/>
                  </p14:nvContentPartPr>
                  <p14:xfrm>
                    <a:off x="5854826" y="2513216"/>
                    <a:ext cx="360" cy="360"/>
                  </p14:xfrm>
                </p:contentPart>
              </mc:Choice>
              <mc:Fallback xmlns="">
                <p:pic>
                  <p:nvPicPr>
                    <p:cNvPr id="258" name="Freihand 257">
                      <a:extLst>
                        <a:ext uri="{FF2B5EF4-FFF2-40B4-BE49-F238E27FC236}">
                          <a16:creationId xmlns:a16="http://schemas.microsoft.com/office/drawing/2014/main" id="{ED5E91AD-EFD3-6A0F-D253-FA578CAA5891}"/>
                        </a:ext>
                      </a:extLst>
                    </p:cNvPr>
                    <p:cNvPicPr/>
                    <p:nvPr/>
                  </p:nvPicPr>
                  <p:blipFill>
                    <a:blip r:embed="rId9"/>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59" name="Freihand 258">
                      <a:extLst>
                        <a:ext uri="{FF2B5EF4-FFF2-40B4-BE49-F238E27FC236}">
                          <a16:creationId xmlns:a16="http://schemas.microsoft.com/office/drawing/2014/main" id="{A6FF23B8-F603-C5B4-A13D-F064406BCDE5}"/>
                        </a:ext>
                      </a:extLst>
                    </p14:cNvPr>
                    <p14:cNvContentPartPr/>
                    <p14:nvPr/>
                  </p14:nvContentPartPr>
                  <p14:xfrm>
                    <a:off x="5854106" y="2579456"/>
                    <a:ext cx="360" cy="360"/>
                  </p14:xfrm>
                </p:contentPart>
              </mc:Choice>
              <mc:Fallback xmlns="">
                <p:pic>
                  <p:nvPicPr>
                    <p:cNvPr id="259" name="Freihand 258">
                      <a:extLst>
                        <a:ext uri="{FF2B5EF4-FFF2-40B4-BE49-F238E27FC236}">
                          <a16:creationId xmlns:a16="http://schemas.microsoft.com/office/drawing/2014/main" id="{A6FF23B8-F603-C5B4-A13D-F064406BCDE5}"/>
                        </a:ext>
                      </a:extLst>
                    </p:cNvPr>
                    <p:cNvPicPr/>
                    <p:nvPr/>
                  </p:nvPicPr>
                  <p:blipFill>
                    <a:blip r:embed="rId9"/>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60" name="Freihand 259">
                      <a:extLst>
                        <a:ext uri="{FF2B5EF4-FFF2-40B4-BE49-F238E27FC236}">
                          <a16:creationId xmlns:a16="http://schemas.microsoft.com/office/drawing/2014/main" id="{9B81CFDF-F988-8DA2-56E7-F5FFB69BD11E}"/>
                        </a:ext>
                      </a:extLst>
                    </p14:cNvPr>
                    <p14:cNvContentPartPr/>
                    <p14:nvPr/>
                  </p14:nvContentPartPr>
                  <p14:xfrm>
                    <a:off x="5848706" y="2604656"/>
                    <a:ext cx="360" cy="360"/>
                  </p14:xfrm>
                </p:contentPart>
              </mc:Choice>
              <mc:Fallback xmlns="">
                <p:pic>
                  <p:nvPicPr>
                    <p:cNvPr id="260" name="Freihand 259">
                      <a:extLst>
                        <a:ext uri="{FF2B5EF4-FFF2-40B4-BE49-F238E27FC236}">
                          <a16:creationId xmlns:a16="http://schemas.microsoft.com/office/drawing/2014/main" id="{9B81CFDF-F988-8DA2-56E7-F5FFB69BD11E}"/>
                        </a:ext>
                      </a:extLst>
                    </p:cNvPr>
                    <p:cNvPicPr/>
                    <p:nvPr/>
                  </p:nvPicPr>
                  <p:blipFill>
                    <a:blip r:embed="rId9"/>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61" name="Freihand 260">
                      <a:extLst>
                        <a:ext uri="{FF2B5EF4-FFF2-40B4-BE49-F238E27FC236}">
                          <a16:creationId xmlns:a16="http://schemas.microsoft.com/office/drawing/2014/main" id="{E5DBF5F6-8352-EFA3-D057-DFAE20247D91}"/>
                        </a:ext>
                      </a:extLst>
                    </p14:cNvPr>
                    <p14:cNvContentPartPr/>
                    <p14:nvPr/>
                  </p14:nvContentPartPr>
                  <p14:xfrm>
                    <a:off x="5909906" y="2444456"/>
                    <a:ext cx="360" cy="360"/>
                  </p14:xfrm>
                </p:contentPart>
              </mc:Choice>
              <mc:Fallback xmlns="">
                <p:pic>
                  <p:nvPicPr>
                    <p:cNvPr id="261" name="Freihand 260">
                      <a:extLst>
                        <a:ext uri="{FF2B5EF4-FFF2-40B4-BE49-F238E27FC236}">
                          <a16:creationId xmlns:a16="http://schemas.microsoft.com/office/drawing/2014/main" id="{E5DBF5F6-8352-EFA3-D057-DFAE20247D91}"/>
                        </a:ext>
                      </a:extLst>
                    </p:cNvPr>
                    <p:cNvPicPr/>
                    <p:nvPr/>
                  </p:nvPicPr>
                  <p:blipFill>
                    <a:blip r:embed="rId9"/>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62" name="Freihand 261">
                      <a:extLst>
                        <a:ext uri="{FF2B5EF4-FFF2-40B4-BE49-F238E27FC236}">
                          <a16:creationId xmlns:a16="http://schemas.microsoft.com/office/drawing/2014/main" id="{4C0B0C9E-FE06-3A65-BC39-7F2CA7B60EC2}"/>
                        </a:ext>
                      </a:extLst>
                    </p14:cNvPr>
                    <p14:cNvContentPartPr/>
                    <p14:nvPr/>
                  </p14:nvContentPartPr>
                  <p14:xfrm>
                    <a:off x="5872466" y="2504936"/>
                    <a:ext cx="360" cy="360"/>
                  </p14:xfrm>
                </p:contentPart>
              </mc:Choice>
              <mc:Fallback xmlns="">
                <p:pic>
                  <p:nvPicPr>
                    <p:cNvPr id="262" name="Freihand 261">
                      <a:extLst>
                        <a:ext uri="{FF2B5EF4-FFF2-40B4-BE49-F238E27FC236}">
                          <a16:creationId xmlns:a16="http://schemas.microsoft.com/office/drawing/2014/main" id="{4C0B0C9E-FE06-3A65-BC39-7F2CA7B60EC2}"/>
                        </a:ext>
                      </a:extLst>
                    </p:cNvPr>
                    <p:cNvPicPr/>
                    <p:nvPr/>
                  </p:nvPicPr>
                  <p:blipFill>
                    <a:blip r:embed="rId9"/>
                    <a:stretch>
                      <a:fillRect/>
                    </a:stretch>
                  </p:blipFill>
                  <p:spPr>
                    <a:xfrm>
                      <a:off x="5854466" y="2486936"/>
                      <a:ext cx="36000" cy="36000"/>
                    </a:xfrm>
                    <a:prstGeom prst="rect">
                      <a:avLst/>
                    </a:prstGeom>
                  </p:spPr>
                </p:pic>
              </mc:Fallback>
            </mc:AlternateContent>
          </p:grpSp>
          <p:grpSp>
            <p:nvGrpSpPr>
              <p:cNvPr id="202" name="Gruppieren 201">
                <a:extLst>
                  <a:ext uri="{FF2B5EF4-FFF2-40B4-BE49-F238E27FC236}">
                    <a16:creationId xmlns:a16="http://schemas.microsoft.com/office/drawing/2014/main" id="{2DE57B00-8C3D-4404-6002-65A74E40F68D}"/>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17">
                  <p14:nvContentPartPr>
                    <p14:cNvPr id="225" name="Freihand 224">
                      <a:extLst>
                        <a:ext uri="{FF2B5EF4-FFF2-40B4-BE49-F238E27FC236}">
                          <a16:creationId xmlns:a16="http://schemas.microsoft.com/office/drawing/2014/main" id="{4B5D3BE6-3A57-EA1D-C02C-8D400B142194}"/>
                        </a:ext>
                      </a:extLst>
                    </p14:cNvPr>
                    <p14:cNvContentPartPr/>
                    <p14:nvPr/>
                  </p14:nvContentPartPr>
                  <p14:xfrm>
                    <a:off x="9029306" y="2669816"/>
                    <a:ext cx="360" cy="360"/>
                  </p14:xfrm>
                </p:contentPart>
              </mc:Choice>
              <mc:Fallback xmlns="">
                <p:pic>
                  <p:nvPicPr>
                    <p:cNvPr id="225" name="Freihand 224">
                      <a:extLst>
                        <a:ext uri="{FF2B5EF4-FFF2-40B4-BE49-F238E27FC236}">
                          <a16:creationId xmlns:a16="http://schemas.microsoft.com/office/drawing/2014/main" id="{4B5D3BE6-3A57-EA1D-C02C-8D400B142194}"/>
                        </a:ext>
                      </a:extLst>
                    </p:cNvPr>
                    <p:cNvPicPr/>
                    <p:nvPr/>
                  </p:nvPicPr>
                  <p:blipFill>
                    <a:blip r:embed="rId9"/>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26" name="Freihand 225">
                      <a:extLst>
                        <a:ext uri="{FF2B5EF4-FFF2-40B4-BE49-F238E27FC236}">
                          <a16:creationId xmlns:a16="http://schemas.microsoft.com/office/drawing/2014/main" id="{9656D304-BEE0-B862-A85D-EBF6F9A8E3F8}"/>
                        </a:ext>
                      </a:extLst>
                    </p14:cNvPr>
                    <p14:cNvContentPartPr/>
                    <p14:nvPr/>
                  </p14:nvContentPartPr>
                  <p14:xfrm>
                    <a:off x="9040106" y="2734616"/>
                    <a:ext cx="360" cy="360"/>
                  </p14:xfrm>
                </p:contentPart>
              </mc:Choice>
              <mc:Fallback xmlns="">
                <p:pic>
                  <p:nvPicPr>
                    <p:cNvPr id="226" name="Freihand 225">
                      <a:extLst>
                        <a:ext uri="{FF2B5EF4-FFF2-40B4-BE49-F238E27FC236}">
                          <a16:creationId xmlns:a16="http://schemas.microsoft.com/office/drawing/2014/main" id="{9656D304-BEE0-B862-A85D-EBF6F9A8E3F8}"/>
                        </a:ext>
                      </a:extLst>
                    </p:cNvPr>
                    <p:cNvPicPr/>
                    <p:nvPr/>
                  </p:nvPicPr>
                  <p:blipFill>
                    <a:blip r:embed="rId9"/>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27" name="Freihand 226">
                      <a:extLst>
                        <a:ext uri="{FF2B5EF4-FFF2-40B4-BE49-F238E27FC236}">
                          <a16:creationId xmlns:a16="http://schemas.microsoft.com/office/drawing/2014/main" id="{41F7B55B-E622-9E77-BFF7-B4361C43DC1B}"/>
                        </a:ext>
                      </a:extLst>
                    </p14:cNvPr>
                    <p14:cNvContentPartPr/>
                    <p14:nvPr/>
                  </p14:nvContentPartPr>
                  <p14:xfrm>
                    <a:off x="9036146" y="2699696"/>
                    <a:ext cx="360" cy="360"/>
                  </p14:xfrm>
                </p:contentPart>
              </mc:Choice>
              <mc:Fallback xmlns="">
                <p:pic>
                  <p:nvPicPr>
                    <p:cNvPr id="227" name="Freihand 226">
                      <a:extLst>
                        <a:ext uri="{FF2B5EF4-FFF2-40B4-BE49-F238E27FC236}">
                          <a16:creationId xmlns:a16="http://schemas.microsoft.com/office/drawing/2014/main" id="{41F7B55B-E622-9E77-BFF7-B4361C43DC1B}"/>
                        </a:ext>
                      </a:extLst>
                    </p:cNvPr>
                    <p:cNvPicPr/>
                    <p:nvPr/>
                  </p:nvPicPr>
                  <p:blipFill>
                    <a:blip r:embed="rId9"/>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28" name="Freihand 227">
                      <a:extLst>
                        <a:ext uri="{FF2B5EF4-FFF2-40B4-BE49-F238E27FC236}">
                          <a16:creationId xmlns:a16="http://schemas.microsoft.com/office/drawing/2014/main" id="{F46BF6F4-F206-F5F6-2403-E9D34B76162F}"/>
                        </a:ext>
                      </a:extLst>
                    </p14:cNvPr>
                    <p14:cNvContentPartPr/>
                    <p14:nvPr/>
                  </p14:nvContentPartPr>
                  <p14:xfrm>
                    <a:off x="9008066" y="2630936"/>
                    <a:ext cx="360" cy="360"/>
                  </p14:xfrm>
                </p:contentPart>
              </mc:Choice>
              <mc:Fallback xmlns="">
                <p:pic>
                  <p:nvPicPr>
                    <p:cNvPr id="228" name="Freihand 227">
                      <a:extLst>
                        <a:ext uri="{FF2B5EF4-FFF2-40B4-BE49-F238E27FC236}">
                          <a16:creationId xmlns:a16="http://schemas.microsoft.com/office/drawing/2014/main" id="{F46BF6F4-F206-F5F6-2403-E9D34B76162F}"/>
                        </a:ext>
                      </a:extLst>
                    </p:cNvPr>
                    <p:cNvPicPr/>
                    <p:nvPr/>
                  </p:nvPicPr>
                  <p:blipFill>
                    <a:blip r:embed="rId9"/>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29" name="Freihand 228">
                      <a:extLst>
                        <a:ext uri="{FF2B5EF4-FFF2-40B4-BE49-F238E27FC236}">
                          <a16:creationId xmlns:a16="http://schemas.microsoft.com/office/drawing/2014/main" id="{E230E523-0F24-4A91-45F8-4B5FA3F15099}"/>
                        </a:ext>
                      </a:extLst>
                    </p14:cNvPr>
                    <p14:cNvContentPartPr/>
                    <p14:nvPr/>
                  </p14:nvContentPartPr>
                  <p14:xfrm>
                    <a:off x="8932106" y="2443736"/>
                    <a:ext cx="360" cy="360"/>
                  </p14:xfrm>
                </p:contentPart>
              </mc:Choice>
              <mc:Fallback xmlns="">
                <p:pic>
                  <p:nvPicPr>
                    <p:cNvPr id="229" name="Freihand 228">
                      <a:extLst>
                        <a:ext uri="{FF2B5EF4-FFF2-40B4-BE49-F238E27FC236}">
                          <a16:creationId xmlns:a16="http://schemas.microsoft.com/office/drawing/2014/main" id="{E230E523-0F24-4A91-45F8-4B5FA3F15099}"/>
                        </a:ext>
                      </a:extLst>
                    </p:cNvPr>
                    <p:cNvPicPr/>
                    <p:nvPr/>
                  </p:nvPicPr>
                  <p:blipFill>
                    <a:blip r:embed="rId9"/>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30" name="Freihand 229">
                      <a:extLst>
                        <a:ext uri="{FF2B5EF4-FFF2-40B4-BE49-F238E27FC236}">
                          <a16:creationId xmlns:a16="http://schemas.microsoft.com/office/drawing/2014/main" id="{EE6AAB4D-1BF4-CF02-1298-13636AF4278E}"/>
                        </a:ext>
                      </a:extLst>
                    </p14:cNvPr>
                    <p14:cNvContentPartPr/>
                    <p14:nvPr/>
                  </p14:nvContentPartPr>
                  <p14:xfrm>
                    <a:off x="8949746" y="2467496"/>
                    <a:ext cx="360" cy="360"/>
                  </p14:xfrm>
                </p:contentPart>
              </mc:Choice>
              <mc:Fallback xmlns="">
                <p:pic>
                  <p:nvPicPr>
                    <p:cNvPr id="230" name="Freihand 229">
                      <a:extLst>
                        <a:ext uri="{FF2B5EF4-FFF2-40B4-BE49-F238E27FC236}">
                          <a16:creationId xmlns:a16="http://schemas.microsoft.com/office/drawing/2014/main" id="{EE6AAB4D-1BF4-CF02-1298-13636AF4278E}"/>
                        </a:ext>
                      </a:extLst>
                    </p:cNvPr>
                    <p:cNvPicPr/>
                    <p:nvPr/>
                  </p:nvPicPr>
                  <p:blipFill>
                    <a:blip r:embed="rId9"/>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31" name="Freihand 230">
                      <a:extLst>
                        <a:ext uri="{FF2B5EF4-FFF2-40B4-BE49-F238E27FC236}">
                          <a16:creationId xmlns:a16="http://schemas.microsoft.com/office/drawing/2014/main" id="{9FC2F5A5-B4C4-4269-A677-48F8D19197FF}"/>
                        </a:ext>
                      </a:extLst>
                    </p14:cNvPr>
                    <p14:cNvContentPartPr/>
                    <p14:nvPr/>
                  </p14:nvContentPartPr>
                  <p14:xfrm>
                    <a:off x="8968106" y="2497736"/>
                    <a:ext cx="360" cy="360"/>
                  </p14:xfrm>
                </p:contentPart>
              </mc:Choice>
              <mc:Fallback xmlns="">
                <p:pic>
                  <p:nvPicPr>
                    <p:cNvPr id="231" name="Freihand 230">
                      <a:extLst>
                        <a:ext uri="{FF2B5EF4-FFF2-40B4-BE49-F238E27FC236}">
                          <a16:creationId xmlns:a16="http://schemas.microsoft.com/office/drawing/2014/main" id="{9FC2F5A5-B4C4-4269-A677-48F8D19197FF}"/>
                        </a:ext>
                      </a:extLst>
                    </p:cNvPr>
                    <p:cNvPicPr/>
                    <p:nvPr/>
                  </p:nvPicPr>
                  <p:blipFill>
                    <a:blip r:embed="rId9"/>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32" name="Freihand 231">
                      <a:extLst>
                        <a:ext uri="{FF2B5EF4-FFF2-40B4-BE49-F238E27FC236}">
                          <a16:creationId xmlns:a16="http://schemas.microsoft.com/office/drawing/2014/main" id="{9A329E58-6B4A-14E0-1F53-4FB726B7863E}"/>
                        </a:ext>
                      </a:extLst>
                    </p14:cNvPr>
                    <p14:cNvContentPartPr/>
                    <p14:nvPr/>
                  </p14:nvContentPartPr>
                  <p14:xfrm>
                    <a:off x="8976746" y="2530136"/>
                    <a:ext cx="360" cy="360"/>
                  </p14:xfrm>
                </p:contentPart>
              </mc:Choice>
              <mc:Fallback xmlns="">
                <p:pic>
                  <p:nvPicPr>
                    <p:cNvPr id="232" name="Freihand 231">
                      <a:extLst>
                        <a:ext uri="{FF2B5EF4-FFF2-40B4-BE49-F238E27FC236}">
                          <a16:creationId xmlns:a16="http://schemas.microsoft.com/office/drawing/2014/main" id="{9A329E58-6B4A-14E0-1F53-4FB726B7863E}"/>
                        </a:ext>
                      </a:extLst>
                    </p:cNvPr>
                    <p:cNvPicPr/>
                    <p:nvPr/>
                  </p:nvPicPr>
                  <p:blipFill>
                    <a:blip r:embed="rId9"/>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3" name="Freihand 232">
                      <a:extLst>
                        <a:ext uri="{FF2B5EF4-FFF2-40B4-BE49-F238E27FC236}">
                          <a16:creationId xmlns:a16="http://schemas.microsoft.com/office/drawing/2014/main" id="{0CD5DB7B-B0DB-8973-EF82-76CDBBC4D99C}"/>
                        </a:ext>
                      </a:extLst>
                    </p14:cNvPr>
                    <p14:cNvContentPartPr/>
                    <p14:nvPr/>
                  </p14:nvContentPartPr>
                  <p14:xfrm>
                    <a:off x="8985746" y="2555336"/>
                    <a:ext cx="360" cy="360"/>
                  </p14:xfrm>
                </p:contentPart>
              </mc:Choice>
              <mc:Fallback xmlns="">
                <p:pic>
                  <p:nvPicPr>
                    <p:cNvPr id="233" name="Freihand 232">
                      <a:extLst>
                        <a:ext uri="{FF2B5EF4-FFF2-40B4-BE49-F238E27FC236}">
                          <a16:creationId xmlns:a16="http://schemas.microsoft.com/office/drawing/2014/main" id="{0CD5DB7B-B0DB-8973-EF82-76CDBBC4D99C}"/>
                        </a:ext>
                      </a:extLst>
                    </p:cNvPr>
                    <p:cNvPicPr/>
                    <p:nvPr/>
                  </p:nvPicPr>
                  <p:blipFill>
                    <a:blip r:embed="rId9"/>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34" name="Freihand 233">
                      <a:extLst>
                        <a:ext uri="{FF2B5EF4-FFF2-40B4-BE49-F238E27FC236}">
                          <a16:creationId xmlns:a16="http://schemas.microsoft.com/office/drawing/2014/main" id="{61233C62-8A03-B539-1E98-DD0DFB199C71}"/>
                        </a:ext>
                      </a:extLst>
                    </p14:cNvPr>
                    <p14:cNvContentPartPr/>
                    <p14:nvPr/>
                  </p14:nvContentPartPr>
                  <p14:xfrm>
                    <a:off x="8996906" y="2586296"/>
                    <a:ext cx="360" cy="360"/>
                  </p14:xfrm>
                </p:contentPart>
              </mc:Choice>
              <mc:Fallback xmlns="">
                <p:pic>
                  <p:nvPicPr>
                    <p:cNvPr id="234" name="Freihand 233">
                      <a:extLst>
                        <a:ext uri="{FF2B5EF4-FFF2-40B4-BE49-F238E27FC236}">
                          <a16:creationId xmlns:a16="http://schemas.microsoft.com/office/drawing/2014/main" id="{61233C62-8A03-B539-1E98-DD0DFB199C71}"/>
                        </a:ext>
                      </a:extLst>
                    </p:cNvPr>
                    <p:cNvPicPr/>
                    <p:nvPr/>
                  </p:nvPicPr>
                  <p:blipFill>
                    <a:blip r:embed="rId9"/>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5" name="Freihand 234">
                      <a:extLst>
                        <a:ext uri="{FF2B5EF4-FFF2-40B4-BE49-F238E27FC236}">
                          <a16:creationId xmlns:a16="http://schemas.microsoft.com/office/drawing/2014/main" id="{ABE5F684-0C4B-B163-7096-85B26CCC1197}"/>
                        </a:ext>
                      </a:extLst>
                    </p14:cNvPr>
                    <p14:cNvContentPartPr/>
                    <p14:nvPr/>
                  </p14:nvContentPartPr>
                  <p14:xfrm>
                    <a:off x="8981426" y="2469656"/>
                    <a:ext cx="360" cy="360"/>
                  </p14:xfrm>
                </p:contentPart>
              </mc:Choice>
              <mc:Fallback xmlns="">
                <p:pic>
                  <p:nvPicPr>
                    <p:cNvPr id="235" name="Freihand 234">
                      <a:extLst>
                        <a:ext uri="{FF2B5EF4-FFF2-40B4-BE49-F238E27FC236}">
                          <a16:creationId xmlns:a16="http://schemas.microsoft.com/office/drawing/2014/main" id="{ABE5F684-0C4B-B163-7096-85B26CCC1197}"/>
                        </a:ext>
                      </a:extLst>
                    </p:cNvPr>
                    <p:cNvPicPr/>
                    <p:nvPr/>
                  </p:nvPicPr>
                  <p:blipFill>
                    <a:blip r:embed="rId9"/>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36" name="Freihand 235">
                      <a:extLst>
                        <a:ext uri="{FF2B5EF4-FFF2-40B4-BE49-F238E27FC236}">
                          <a16:creationId xmlns:a16="http://schemas.microsoft.com/office/drawing/2014/main" id="{B764839C-6A81-6012-6155-57DCD8D39E68}"/>
                        </a:ext>
                      </a:extLst>
                    </p14:cNvPr>
                    <p14:cNvContentPartPr/>
                    <p14:nvPr/>
                  </p14:nvContentPartPr>
                  <p14:xfrm>
                    <a:off x="9002666" y="2468576"/>
                    <a:ext cx="360" cy="360"/>
                  </p14:xfrm>
                </p:contentPart>
              </mc:Choice>
              <mc:Fallback xmlns="">
                <p:pic>
                  <p:nvPicPr>
                    <p:cNvPr id="236" name="Freihand 235">
                      <a:extLst>
                        <a:ext uri="{FF2B5EF4-FFF2-40B4-BE49-F238E27FC236}">
                          <a16:creationId xmlns:a16="http://schemas.microsoft.com/office/drawing/2014/main" id="{B764839C-6A81-6012-6155-57DCD8D39E68}"/>
                        </a:ext>
                      </a:extLst>
                    </p:cNvPr>
                    <p:cNvPicPr/>
                    <p:nvPr/>
                  </p:nvPicPr>
                  <p:blipFill>
                    <a:blip r:embed="rId9"/>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37" name="Freihand 236">
                      <a:extLst>
                        <a:ext uri="{FF2B5EF4-FFF2-40B4-BE49-F238E27FC236}">
                          <a16:creationId xmlns:a16="http://schemas.microsoft.com/office/drawing/2014/main" id="{1A10FAD9-E080-1C6B-A01D-F842373167C8}"/>
                        </a:ext>
                      </a:extLst>
                    </p14:cNvPr>
                    <p14:cNvContentPartPr/>
                    <p14:nvPr/>
                  </p14:nvContentPartPr>
                  <p14:xfrm>
                    <a:off x="9008426" y="2477216"/>
                    <a:ext cx="360" cy="360"/>
                  </p14:xfrm>
                </p:contentPart>
              </mc:Choice>
              <mc:Fallback xmlns="">
                <p:pic>
                  <p:nvPicPr>
                    <p:cNvPr id="237" name="Freihand 236">
                      <a:extLst>
                        <a:ext uri="{FF2B5EF4-FFF2-40B4-BE49-F238E27FC236}">
                          <a16:creationId xmlns:a16="http://schemas.microsoft.com/office/drawing/2014/main" id="{1A10FAD9-E080-1C6B-A01D-F842373167C8}"/>
                        </a:ext>
                      </a:extLst>
                    </p:cNvPr>
                    <p:cNvPicPr/>
                    <p:nvPr/>
                  </p:nvPicPr>
                  <p:blipFill>
                    <a:blip r:embed="rId9"/>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38" name="Freihand 237">
                      <a:extLst>
                        <a:ext uri="{FF2B5EF4-FFF2-40B4-BE49-F238E27FC236}">
                          <a16:creationId xmlns:a16="http://schemas.microsoft.com/office/drawing/2014/main" id="{CDAB40C4-F1C0-EDDF-9AE5-F9A463727B4C}"/>
                        </a:ext>
                      </a:extLst>
                    </p14:cNvPr>
                    <p14:cNvContentPartPr/>
                    <p14:nvPr/>
                  </p14:nvContentPartPr>
                  <p14:xfrm>
                    <a:off x="9028226" y="2497376"/>
                    <a:ext cx="360" cy="360"/>
                  </p14:xfrm>
                </p:contentPart>
              </mc:Choice>
              <mc:Fallback xmlns="">
                <p:pic>
                  <p:nvPicPr>
                    <p:cNvPr id="238" name="Freihand 237">
                      <a:extLst>
                        <a:ext uri="{FF2B5EF4-FFF2-40B4-BE49-F238E27FC236}">
                          <a16:creationId xmlns:a16="http://schemas.microsoft.com/office/drawing/2014/main" id="{CDAB40C4-F1C0-EDDF-9AE5-F9A463727B4C}"/>
                        </a:ext>
                      </a:extLst>
                    </p:cNvPr>
                    <p:cNvPicPr/>
                    <p:nvPr/>
                  </p:nvPicPr>
                  <p:blipFill>
                    <a:blip r:embed="rId9"/>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9" name="Freihand 238">
                      <a:extLst>
                        <a:ext uri="{FF2B5EF4-FFF2-40B4-BE49-F238E27FC236}">
                          <a16:creationId xmlns:a16="http://schemas.microsoft.com/office/drawing/2014/main" id="{F96F8220-5E10-7380-710E-EA55CF9B204E}"/>
                        </a:ext>
                      </a:extLst>
                    </p14:cNvPr>
                    <p14:cNvContentPartPr/>
                    <p14:nvPr/>
                  </p14:nvContentPartPr>
                  <p14:xfrm>
                    <a:off x="9050906" y="2543456"/>
                    <a:ext cx="360" cy="360"/>
                  </p14:xfrm>
                </p:contentPart>
              </mc:Choice>
              <mc:Fallback xmlns="">
                <p:pic>
                  <p:nvPicPr>
                    <p:cNvPr id="239" name="Freihand 238">
                      <a:extLst>
                        <a:ext uri="{FF2B5EF4-FFF2-40B4-BE49-F238E27FC236}">
                          <a16:creationId xmlns:a16="http://schemas.microsoft.com/office/drawing/2014/main" id="{F96F8220-5E10-7380-710E-EA55CF9B204E}"/>
                        </a:ext>
                      </a:extLst>
                    </p:cNvPr>
                    <p:cNvPicPr/>
                    <p:nvPr/>
                  </p:nvPicPr>
                  <p:blipFill>
                    <a:blip r:embed="rId9"/>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40" name="Freihand 239">
                      <a:extLst>
                        <a:ext uri="{FF2B5EF4-FFF2-40B4-BE49-F238E27FC236}">
                          <a16:creationId xmlns:a16="http://schemas.microsoft.com/office/drawing/2014/main" id="{4376838B-F2E9-E45C-68F0-E843D9479474}"/>
                        </a:ext>
                      </a:extLst>
                    </p14:cNvPr>
                    <p14:cNvContentPartPr/>
                    <p14:nvPr/>
                  </p14:nvContentPartPr>
                  <p14:xfrm>
                    <a:off x="9014546" y="2521136"/>
                    <a:ext cx="360" cy="360"/>
                  </p14:xfrm>
                </p:contentPart>
              </mc:Choice>
              <mc:Fallback xmlns="">
                <p:pic>
                  <p:nvPicPr>
                    <p:cNvPr id="240" name="Freihand 239">
                      <a:extLst>
                        <a:ext uri="{FF2B5EF4-FFF2-40B4-BE49-F238E27FC236}">
                          <a16:creationId xmlns:a16="http://schemas.microsoft.com/office/drawing/2014/main" id="{4376838B-F2E9-E45C-68F0-E843D9479474}"/>
                        </a:ext>
                      </a:extLst>
                    </p:cNvPr>
                    <p:cNvPicPr/>
                    <p:nvPr/>
                  </p:nvPicPr>
                  <p:blipFill>
                    <a:blip r:embed="rId9"/>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41" name="Freihand 240">
                      <a:extLst>
                        <a:ext uri="{FF2B5EF4-FFF2-40B4-BE49-F238E27FC236}">
                          <a16:creationId xmlns:a16="http://schemas.microsoft.com/office/drawing/2014/main" id="{A633D592-06EB-C9F2-1594-CF1E49242305}"/>
                        </a:ext>
                      </a:extLst>
                    </p14:cNvPr>
                    <p14:cNvContentPartPr/>
                    <p14:nvPr/>
                  </p14:nvContentPartPr>
                  <p14:xfrm>
                    <a:off x="9048026" y="2589176"/>
                    <a:ext cx="360" cy="360"/>
                  </p14:xfrm>
                </p:contentPart>
              </mc:Choice>
              <mc:Fallback xmlns="">
                <p:pic>
                  <p:nvPicPr>
                    <p:cNvPr id="241" name="Freihand 240">
                      <a:extLst>
                        <a:ext uri="{FF2B5EF4-FFF2-40B4-BE49-F238E27FC236}">
                          <a16:creationId xmlns:a16="http://schemas.microsoft.com/office/drawing/2014/main" id="{A633D592-06EB-C9F2-1594-CF1E49242305}"/>
                        </a:ext>
                      </a:extLst>
                    </p:cNvPr>
                    <p:cNvPicPr/>
                    <p:nvPr/>
                  </p:nvPicPr>
                  <p:blipFill>
                    <a:blip r:embed="rId9"/>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42" name="Freihand 241">
                      <a:extLst>
                        <a:ext uri="{FF2B5EF4-FFF2-40B4-BE49-F238E27FC236}">
                          <a16:creationId xmlns:a16="http://schemas.microsoft.com/office/drawing/2014/main" id="{E15BF0B4-4E8C-CDDE-99C2-624874A79475}"/>
                        </a:ext>
                      </a:extLst>
                    </p14:cNvPr>
                    <p14:cNvContentPartPr/>
                    <p14:nvPr/>
                  </p14:nvContentPartPr>
                  <p14:xfrm>
                    <a:off x="9016706" y="2544896"/>
                    <a:ext cx="360" cy="360"/>
                  </p14:xfrm>
                </p:contentPart>
              </mc:Choice>
              <mc:Fallback xmlns="">
                <p:pic>
                  <p:nvPicPr>
                    <p:cNvPr id="242" name="Freihand 241">
                      <a:extLst>
                        <a:ext uri="{FF2B5EF4-FFF2-40B4-BE49-F238E27FC236}">
                          <a16:creationId xmlns:a16="http://schemas.microsoft.com/office/drawing/2014/main" id="{E15BF0B4-4E8C-CDDE-99C2-624874A79475}"/>
                        </a:ext>
                      </a:extLst>
                    </p:cNvPr>
                    <p:cNvPicPr/>
                    <p:nvPr/>
                  </p:nvPicPr>
                  <p:blipFill>
                    <a:blip r:embed="rId9"/>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43" name="Freihand 242">
                      <a:extLst>
                        <a:ext uri="{FF2B5EF4-FFF2-40B4-BE49-F238E27FC236}">
                          <a16:creationId xmlns:a16="http://schemas.microsoft.com/office/drawing/2014/main" id="{C0DAB869-E426-6136-1741-B5C9119F2DBC}"/>
                        </a:ext>
                      </a:extLst>
                    </p14:cNvPr>
                    <p14:cNvContentPartPr/>
                    <p14:nvPr/>
                  </p14:nvContentPartPr>
                  <p14:xfrm>
                    <a:off x="9035426" y="2608976"/>
                    <a:ext cx="360" cy="360"/>
                  </p14:xfrm>
                </p:contentPart>
              </mc:Choice>
              <mc:Fallback xmlns="">
                <p:pic>
                  <p:nvPicPr>
                    <p:cNvPr id="243" name="Freihand 242">
                      <a:extLst>
                        <a:ext uri="{FF2B5EF4-FFF2-40B4-BE49-F238E27FC236}">
                          <a16:creationId xmlns:a16="http://schemas.microsoft.com/office/drawing/2014/main" id="{C0DAB869-E426-6136-1741-B5C9119F2DBC}"/>
                        </a:ext>
                      </a:extLst>
                    </p:cNvPr>
                    <p:cNvPicPr/>
                    <p:nvPr/>
                  </p:nvPicPr>
                  <p:blipFill>
                    <a:blip r:embed="rId9"/>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44" name="Freihand 243">
                      <a:extLst>
                        <a:ext uri="{FF2B5EF4-FFF2-40B4-BE49-F238E27FC236}">
                          <a16:creationId xmlns:a16="http://schemas.microsoft.com/office/drawing/2014/main" id="{A7D99447-BA92-E065-706A-98226C07589A}"/>
                        </a:ext>
                      </a:extLst>
                    </p14:cNvPr>
                    <p14:cNvContentPartPr/>
                    <p14:nvPr/>
                  </p14:nvContentPartPr>
                  <p14:xfrm>
                    <a:off x="9031826" y="2589176"/>
                    <a:ext cx="360" cy="360"/>
                  </p14:xfrm>
                </p:contentPart>
              </mc:Choice>
              <mc:Fallback xmlns="">
                <p:pic>
                  <p:nvPicPr>
                    <p:cNvPr id="244" name="Freihand 243">
                      <a:extLst>
                        <a:ext uri="{FF2B5EF4-FFF2-40B4-BE49-F238E27FC236}">
                          <a16:creationId xmlns:a16="http://schemas.microsoft.com/office/drawing/2014/main" id="{A7D99447-BA92-E065-706A-98226C07589A}"/>
                        </a:ext>
                      </a:extLst>
                    </p:cNvPr>
                    <p:cNvPicPr/>
                    <p:nvPr/>
                  </p:nvPicPr>
                  <p:blipFill>
                    <a:blip r:embed="rId9"/>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45" name="Freihand 244">
                      <a:extLst>
                        <a:ext uri="{FF2B5EF4-FFF2-40B4-BE49-F238E27FC236}">
                          <a16:creationId xmlns:a16="http://schemas.microsoft.com/office/drawing/2014/main" id="{C1FBF642-D3C8-D5F8-D1E3-DB01B7CE9A67}"/>
                        </a:ext>
                      </a:extLst>
                    </p14:cNvPr>
                    <p14:cNvContentPartPr/>
                    <p14:nvPr/>
                  </p14:nvContentPartPr>
                  <p14:xfrm>
                    <a:off x="9035786" y="2635256"/>
                    <a:ext cx="360" cy="360"/>
                  </p14:xfrm>
                </p:contentPart>
              </mc:Choice>
              <mc:Fallback xmlns="">
                <p:pic>
                  <p:nvPicPr>
                    <p:cNvPr id="245" name="Freihand 244">
                      <a:extLst>
                        <a:ext uri="{FF2B5EF4-FFF2-40B4-BE49-F238E27FC236}">
                          <a16:creationId xmlns:a16="http://schemas.microsoft.com/office/drawing/2014/main" id="{C1FBF642-D3C8-D5F8-D1E3-DB01B7CE9A67}"/>
                        </a:ext>
                      </a:extLst>
                    </p:cNvPr>
                    <p:cNvPicPr/>
                    <p:nvPr/>
                  </p:nvPicPr>
                  <p:blipFill>
                    <a:blip r:embed="rId9"/>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46" name="Freihand 245">
                      <a:extLst>
                        <a:ext uri="{FF2B5EF4-FFF2-40B4-BE49-F238E27FC236}">
                          <a16:creationId xmlns:a16="http://schemas.microsoft.com/office/drawing/2014/main" id="{BF83DD2F-EF0E-741C-3194-822966653373}"/>
                        </a:ext>
                      </a:extLst>
                    </p14:cNvPr>
                    <p14:cNvContentPartPr/>
                    <p14:nvPr/>
                  </p14:nvContentPartPr>
                  <p14:xfrm>
                    <a:off x="9055226" y="2675216"/>
                    <a:ext cx="360" cy="360"/>
                  </p14:xfrm>
                </p:contentPart>
              </mc:Choice>
              <mc:Fallback xmlns="">
                <p:pic>
                  <p:nvPicPr>
                    <p:cNvPr id="246" name="Freihand 245">
                      <a:extLst>
                        <a:ext uri="{FF2B5EF4-FFF2-40B4-BE49-F238E27FC236}">
                          <a16:creationId xmlns:a16="http://schemas.microsoft.com/office/drawing/2014/main" id="{BF83DD2F-EF0E-741C-3194-822966653373}"/>
                        </a:ext>
                      </a:extLst>
                    </p:cNvPr>
                    <p:cNvPicPr/>
                    <p:nvPr/>
                  </p:nvPicPr>
                  <p:blipFill>
                    <a:blip r:embed="rId9"/>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47" name="Freihand 246">
                      <a:extLst>
                        <a:ext uri="{FF2B5EF4-FFF2-40B4-BE49-F238E27FC236}">
                          <a16:creationId xmlns:a16="http://schemas.microsoft.com/office/drawing/2014/main" id="{F0EDE181-E444-4254-3751-1FE110807B21}"/>
                        </a:ext>
                      </a:extLst>
                    </p14:cNvPr>
                    <p14:cNvContentPartPr/>
                    <p14:nvPr/>
                  </p14:nvContentPartPr>
                  <p14:xfrm>
                    <a:off x="9054146" y="2764496"/>
                    <a:ext cx="360" cy="360"/>
                  </p14:xfrm>
                </p:contentPart>
              </mc:Choice>
              <mc:Fallback xmlns="">
                <p:pic>
                  <p:nvPicPr>
                    <p:cNvPr id="247" name="Freihand 246">
                      <a:extLst>
                        <a:ext uri="{FF2B5EF4-FFF2-40B4-BE49-F238E27FC236}">
                          <a16:creationId xmlns:a16="http://schemas.microsoft.com/office/drawing/2014/main" id="{F0EDE181-E444-4254-3751-1FE110807B21}"/>
                        </a:ext>
                      </a:extLst>
                    </p:cNvPr>
                    <p:cNvPicPr/>
                    <p:nvPr/>
                  </p:nvPicPr>
                  <p:blipFill>
                    <a:blip r:embed="rId9"/>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48" name="Freihand 247">
                      <a:extLst>
                        <a:ext uri="{FF2B5EF4-FFF2-40B4-BE49-F238E27FC236}">
                          <a16:creationId xmlns:a16="http://schemas.microsoft.com/office/drawing/2014/main" id="{FDC826AF-94BF-CD78-87D0-A8AFA90923FA}"/>
                        </a:ext>
                      </a:extLst>
                    </p14:cNvPr>
                    <p14:cNvContentPartPr/>
                    <p14:nvPr/>
                  </p14:nvContentPartPr>
                  <p14:xfrm>
                    <a:off x="9000506" y="2493416"/>
                    <a:ext cx="360" cy="360"/>
                  </p14:xfrm>
                </p:contentPart>
              </mc:Choice>
              <mc:Fallback xmlns="">
                <p:pic>
                  <p:nvPicPr>
                    <p:cNvPr id="248" name="Freihand 247">
                      <a:extLst>
                        <a:ext uri="{FF2B5EF4-FFF2-40B4-BE49-F238E27FC236}">
                          <a16:creationId xmlns:a16="http://schemas.microsoft.com/office/drawing/2014/main" id="{FDC826AF-94BF-CD78-87D0-A8AFA90923FA}"/>
                        </a:ext>
                      </a:extLst>
                    </p:cNvPr>
                    <p:cNvPicPr/>
                    <p:nvPr/>
                  </p:nvPicPr>
                  <p:blipFill>
                    <a:blip r:embed="rId9"/>
                    <a:stretch>
                      <a:fillRect/>
                    </a:stretch>
                  </p:blipFill>
                  <p:spPr>
                    <a:xfrm>
                      <a:off x="8982506" y="2475416"/>
                      <a:ext cx="36000" cy="36000"/>
                    </a:xfrm>
                    <a:prstGeom prst="rect">
                      <a:avLst/>
                    </a:prstGeom>
                  </p:spPr>
                </p:pic>
              </mc:Fallback>
            </mc:AlternateContent>
          </p:grpSp>
          <p:grpSp>
            <p:nvGrpSpPr>
              <p:cNvPr id="203" name="Gruppieren 202">
                <a:extLst>
                  <a:ext uri="{FF2B5EF4-FFF2-40B4-BE49-F238E27FC236}">
                    <a16:creationId xmlns:a16="http://schemas.microsoft.com/office/drawing/2014/main" id="{44ED13A9-C2BC-1BFA-E4EA-ADA5D0C7AC8A}"/>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141">
                  <p14:nvContentPartPr>
                    <p14:cNvPr id="223" name="Freihand 222">
                      <a:extLst>
                        <a:ext uri="{FF2B5EF4-FFF2-40B4-BE49-F238E27FC236}">
                          <a16:creationId xmlns:a16="http://schemas.microsoft.com/office/drawing/2014/main" id="{7936A1E7-63CE-7434-CC64-5CF09D920541}"/>
                        </a:ext>
                      </a:extLst>
                    </p14:cNvPr>
                    <p14:cNvContentPartPr/>
                    <p14:nvPr/>
                  </p14:nvContentPartPr>
                  <p14:xfrm>
                    <a:off x="7996106" y="2444816"/>
                    <a:ext cx="344160" cy="18360"/>
                  </p14:xfrm>
                </p:contentPart>
              </mc:Choice>
              <mc:Fallback xmlns="">
                <p:pic>
                  <p:nvPicPr>
                    <p:cNvPr id="223" name="Freihand 222">
                      <a:extLst>
                        <a:ext uri="{FF2B5EF4-FFF2-40B4-BE49-F238E27FC236}">
                          <a16:creationId xmlns:a16="http://schemas.microsoft.com/office/drawing/2014/main" id="{7936A1E7-63CE-7434-CC64-5CF09D920541}"/>
                        </a:ext>
                      </a:extLst>
                    </p:cNvPr>
                    <p:cNvPicPr/>
                    <p:nvPr/>
                  </p:nvPicPr>
                  <p:blipFill>
                    <a:blip r:embed="rId50"/>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24" name="Freihand 223">
                      <a:extLst>
                        <a:ext uri="{FF2B5EF4-FFF2-40B4-BE49-F238E27FC236}">
                          <a16:creationId xmlns:a16="http://schemas.microsoft.com/office/drawing/2014/main" id="{03DFB2F6-2C4A-7A20-498D-C5BBA5723BEF}"/>
                        </a:ext>
                      </a:extLst>
                    </p14:cNvPr>
                    <p14:cNvContentPartPr/>
                    <p14:nvPr/>
                  </p14:nvContentPartPr>
                  <p14:xfrm>
                    <a:off x="7922666" y="2463176"/>
                    <a:ext cx="68400" cy="360"/>
                  </p14:xfrm>
                </p:contentPart>
              </mc:Choice>
              <mc:Fallback xmlns="">
                <p:pic>
                  <p:nvPicPr>
                    <p:cNvPr id="224" name="Freihand 223">
                      <a:extLst>
                        <a:ext uri="{FF2B5EF4-FFF2-40B4-BE49-F238E27FC236}">
                          <a16:creationId xmlns:a16="http://schemas.microsoft.com/office/drawing/2014/main" id="{03DFB2F6-2C4A-7A20-498D-C5BBA5723BEF}"/>
                        </a:ext>
                      </a:extLst>
                    </p:cNvPr>
                    <p:cNvPicPr/>
                    <p:nvPr/>
                  </p:nvPicPr>
                  <p:blipFill>
                    <a:blip r:embed="rId52"/>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3">
                <p14:nvContentPartPr>
                  <p14:cNvPr id="204" name="Freihand 203">
                    <a:extLst>
                      <a:ext uri="{FF2B5EF4-FFF2-40B4-BE49-F238E27FC236}">
                        <a16:creationId xmlns:a16="http://schemas.microsoft.com/office/drawing/2014/main" id="{9B171EBF-487C-3EED-BE5E-8D045F2A0FC3}"/>
                      </a:ext>
                    </a:extLst>
                  </p14:cNvPr>
                  <p14:cNvContentPartPr/>
                  <p14:nvPr/>
                </p14:nvContentPartPr>
                <p14:xfrm>
                  <a:off x="6405266" y="2425016"/>
                  <a:ext cx="665640" cy="79200"/>
                </p14:xfrm>
              </p:contentPart>
            </mc:Choice>
            <mc:Fallback xmlns="">
              <p:pic>
                <p:nvPicPr>
                  <p:cNvPr id="204" name="Freihand 203">
                    <a:extLst>
                      <a:ext uri="{FF2B5EF4-FFF2-40B4-BE49-F238E27FC236}">
                        <a16:creationId xmlns:a16="http://schemas.microsoft.com/office/drawing/2014/main" id="{9B171EBF-487C-3EED-BE5E-8D045F2A0FC3}"/>
                      </a:ext>
                    </a:extLst>
                  </p:cNvPr>
                  <p:cNvPicPr/>
                  <p:nvPr/>
                </p:nvPicPr>
                <p:blipFill>
                  <a:blip r:embed="rId54"/>
                  <a:stretch>
                    <a:fillRect/>
                  </a:stretch>
                </p:blipFill>
                <p:spPr>
                  <a:xfrm>
                    <a:off x="6355886" y="2382888"/>
                    <a:ext cx="763412" cy="162613"/>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05" name="Freihand 204">
                    <a:extLst>
                      <a:ext uri="{FF2B5EF4-FFF2-40B4-BE49-F238E27FC236}">
                        <a16:creationId xmlns:a16="http://schemas.microsoft.com/office/drawing/2014/main" id="{DA6FE3EB-F16A-B2EB-34F2-BEFACD741101}"/>
                      </a:ext>
                    </a:extLst>
                  </p14:cNvPr>
                  <p14:cNvContentPartPr/>
                  <p14:nvPr/>
                </p14:nvContentPartPr>
                <p14:xfrm>
                  <a:off x="6924746" y="2471816"/>
                  <a:ext cx="215280" cy="78120"/>
                </p14:xfrm>
              </p:contentPart>
            </mc:Choice>
            <mc:Fallback xmlns="">
              <p:pic>
                <p:nvPicPr>
                  <p:cNvPr id="205" name="Freihand 204">
                    <a:extLst>
                      <a:ext uri="{FF2B5EF4-FFF2-40B4-BE49-F238E27FC236}">
                        <a16:creationId xmlns:a16="http://schemas.microsoft.com/office/drawing/2014/main" id="{DA6FE3EB-F16A-B2EB-34F2-BEFACD741101}"/>
                      </a:ext>
                    </a:extLst>
                  </p:cNvPr>
                  <p:cNvPicPr/>
                  <p:nvPr/>
                </p:nvPicPr>
                <p:blipFill>
                  <a:blip r:embed="rId56"/>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06" name="Freihand 205">
                    <a:extLst>
                      <a:ext uri="{FF2B5EF4-FFF2-40B4-BE49-F238E27FC236}">
                        <a16:creationId xmlns:a16="http://schemas.microsoft.com/office/drawing/2014/main" id="{BE23B73B-C549-3794-FE47-40992D6006B6}"/>
                      </a:ext>
                    </a:extLst>
                  </p14:cNvPr>
                  <p14:cNvContentPartPr/>
                  <p14:nvPr/>
                </p14:nvContentPartPr>
                <p14:xfrm>
                  <a:off x="6852746" y="4196786"/>
                  <a:ext cx="325800" cy="108720"/>
                </p14:xfrm>
              </p:contentPart>
            </mc:Choice>
            <mc:Fallback xmlns="">
              <p:pic>
                <p:nvPicPr>
                  <p:cNvPr id="206" name="Freihand 205">
                    <a:extLst>
                      <a:ext uri="{FF2B5EF4-FFF2-40B4-BE49-F238E27FC236}">
                        <a16:creationId xmlns:a16="http://schemas.microsoft.com/office/drawing/2014/main" id="{BE23B73B-C549-3794-FE47-40992D6006B6}"/>
                      </a:ext>
                    </a:extLst>
                  </p:cNvPr>
                  <p:cNvPicPr/>
                  <p:nvPr/>
                </p:nvPicPr>
                <p:blipFill>
                  <a:blip r:embed="rId58"/>
                  <a:stretch>
                    <a:fillRect/>
                  </a:stretch>
                </p:blipFill>
                <p:spPr>
                  <a:xfrm>
                    <a:off x="6803382" y="4154646"/>
                    <a:ext cx="423540" cy="192156"/>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07" name="Freihand 206">
                    <a:extLst>
                      <a:ext uri="{FF2B5EF4-FFF2-40B4-BE49-F238E27FC236}">
                        <a16:creationId xmlns:a16="http://schemas.microsoft.com/office/drawing/2014/main" id="{5C8986D5-4B51-01B8-A82C-11D03D3EED39}"/>
                      </a:ext>
                    </a:extLst>
                  </p14:cNvPr>
                  <p14:cNvContentPartPr/>
                  <p14:nvPr/>
                </p14:nvContentPartPr>
                <p14:xfrm>
                  <a:off x="8942546" y="4148186"/>
                  <a:ext cx="165960" cy="207360"/>
                </p14:xfrm>
              </p:contentPart>
            </mc:Choice>
            <mc:Fallback xmlns="">
              <p:pic>
                <p:nvPicPr>
                  <p:cNvPr id="207" name="Freihand 206">
                    <a:extLst>
                      <a:ext uri="{FF2B5EF4-FFF2-40B4-BE49-F238E27FC236}">
                        <a16:creationId xmlns:a16="http://schemas.microsoft.com/office/drawing/2014/main" id="{5C8986D5-4B51-01B8-A82C-11D03D3EED39}"/>
                      </a:ext>
                    </a:extLst>
                  </p:cNvPr>
                  <p:cNvPicPr/>
                  <p:nvPr/>
                </p:nvPicPr>
                <p:blipFill>
                  <a:blip r:embed="rId60"/>
                  <a:stretch>
                    <a:fillRect/>
                  </a:stretch>
                </p:blipFill>
                <p:spPr>
                  <a:xfrm>
                    <a:off x="8893445" y="4106040"/>
                    <a:ext cx="263179" cy="29081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08" name="Freihand 207">
                    <a:extLst>
                      <a:ext uri="{FF2B5EF4-FFF2-40B4-BE49-F238E27FC236}">
                        <a16:creationId xmlns:a16="http://schemas.microsoft.com/office/drawing/2014/main" id="{ECFC238A-D16F-4A30-58C9-A0FCE0C0EFB5}"/>
                      </a:ext>
                    </a:extLst>
                  </p14:cNvPr>
                  <p14:cNvContentPartPr/>
                  <p14:nvPr/>
                </p14:nvContentPartPr>
                <p14:xfrm>
                  <a:off x="8892146" y="4621946"/>
                  <a:ext cx="338400" cy="521640"/>
                </p14:xfrm>
              </p:contentPart>
            </mc:Choice>
            <mc:Fallback xmlns="">
              <p:pic>
                <p:nvPicPr>
                  <p:cNvPr id="208" name="Freihand 207">
                    <a:extLst>
                      <a:ext uri="{FF2B5EF4-FFF2-40B4-BE49-F238E27FC236}">
                        <a16:creationId xmlns:a16="http://schemas.microsoft.com/office/drawing/2014/main" id="{ECFC238A-D16F-4A30-58C9-A0FCE0C0EFB5}"/>
                      </a:ext>
                    </a:extLst>
                  </p:cNvPr>
                  <p:cNvPicPr/>
                  <p:nvPr/>
                </p:nvPicPr>
                <p:blipFill>
                  <a:blip r:embed="rId62"/>
                  <a:stretch>
                    <a:fillRect/>
                  </a:stretch>
                </p:blipFill>
                <p:spPr>
                  <a:xfrm>
                    <a:off x="8842817" y="4579810"/>
                    <a:ext cx="436072" cy="605069"/>
                  </a:xfrm>
                  <a:prstGeom prst="rect">
                    <a:avLst/>
                  </a:prstGeom>
                </p:spPr>
              </p:pic>
            </mc:Fallback>
          </mc:AlternateContent>
          <p:grpSp>
            <p:nvGrpSpPr>
              <p:cNvPr id="209" name="Gruppieren 208">
                <a:extLst>
                  <a:ext uri="{FF2B5EF4-FFF2-40B4-BE49-F238E27FC236}">
                    <a16:creationId xmlns:a16="http://schemas.microsoft.com/office/drawing/2014/main" id="{8BC3FECA-B827-F53A-6945-9F8043DF9093}"/>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148">
                  <p14:nvContentPartPr>
                    <p14:cNvPr id="221" name="Freihand 220">
                      <a:extLst>
                        <a:ext uri="{FF2B5EF4-FFF2-40B4-BE49-F238E27FC236}">
                          <a16:creationId xmlns:a16="http://schemas.microsoft.com/office/drawing/2014/main" id="{F231E554-9BCF-BBDC-A896-987F68121346}"/>
                        </a:ext>
                      </a:extLst>
                    </p14:cNvPr>
                    <p14:cNvContentPartPr/>
                    <p14:nvPr/>
                  </p14:nvContentPartPr>
                  <p14:xfrm>
                    <a:off x="5795066" y="5124506"/>
                    <a:ext cx="399600" cy="54720"/>
                  </p14:xfrm>
                </p:contentPart>
              </mc:Choice>
              <mc:Fallback xmlns="">
                <p:pic>
                  <p:nvPicPr>
                    <p:cNvPr id="221" name="Freihand 220">
                      <a:extLst>
                        <a:ext uri="{FF2B5EF4-FFF2-40B4-BE49-F238E27FC236}">
                          <a16:creationId xmlns:a16="http://schemas.microsoft.com/office/drawing/2014/main" id="{F231E554-9BCF-BBDC-A896-987F68121346}"/>
                        </a:ext>
                      </a:extLst>
                    </p:cNvPr>
                    <p:cNvPicPr/>
                    <p:nvPr/>
                  </p:nvPicPr>
                  <p:blipFill>
                    <a:blip r:embed="rId64"/>
                    <a:stretch>
                      <a:fillRect/>
                    </a:stretch>
                  </p:blipFill>
                  <p:spPr>
                    <a:xfrm>
                      <a:off x="5745733" y="5082414"/>
                      <a:ext cx="497280" cy="138063"/>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22" name="Freihand 221">
                      <a:extLst>
                        <a:ext uri="{FF2B5EF4-FFF2-40B4-BE49-F238E27FC236}">
                          <a16:creationId xmlns:a16="http://schemas.microsoft.com/office/drawing/2014/main" id="{29F46213-8BEA-8284-8FDA-9C17617E596F}"/>
                        </a:ext>
                      </a:extLst>
                    </p14:cNvPr>
                    <p14:cNvContentPartPr/>
                    <p14:nvPr/>
                  </p14:nvContentPartPr>
                  <p14:xfrm>
                    <a:off x="6194666" y="5125586"/>
                    <a:ext cx="307440" cy="21960"/>
                  </p14:xfrm>
                </p:contentPart>
              </mc:Choice>
              <mc:Fallback xmlns="">
                <p:pic>
                  <p:nvPicPr>
                    <p:cNvPr id="222" name="Freihand 221">
                      <a:extLst>
                        <a:ext uri="{FF2B5EF4-FFF2-40B4-BE49-F238E27FC236}">
                          <a16:creationId xmlns:a16="http://schemas.microsoft.com/office/drawing/2014/main" id="{29F46213-8BEA-8284-8FDA-9C17617E596F}"/>
                        </a:ext>
                      </a:extLst>
                    </p:cNvPr>
                    <p:cNvPicPr/>
                    <p:nvPr/>
                  </p:nvPicPr>
                  <p:blipFill>
                    <a:blip r:embed="rId66"/>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210" name="Freihand 209">
                    <a:extLst>
                      <a:ext uri="{FF2B5EF4-FFF2-40B4-BE49-F238E27FC236}">
                        <a16:creationId xmlns:a16="http://schemas.microsoft.com/office/drawing/2014/main" id="{B43AC4B8-77D6-CF2A-7D8E-D64CD6967CB2}"/>
                      </a:ext>
                    </a:extLst>
                  </p14:cNvPr>
                  <p14:cNvContentPartPr/>
                  <p14:nvPr/>
                </p14:nvContentPartPr>
                <p14:xfrm>
                  <a:off x="7010786" y="5114786"/>
                  <a:ext cx="933120" cy="31320"/>
                </p14:xfrm>
              </p:contentPart>
            </mc:Choice>
            <mc:Fallback xmlns="">
              <p:pic>
                <p:nvPicPr>
                  <p:cNvPr id="210" name="Freihand 209">
                    <a:extLst>
                      <a:ext uri="{FF2B5EF4-FFF2-40B4-BE49-F238E27FC236}">
                        <a16:creationId xmlns:a16="http://schemas.microsoft.com/office/drawing/2014/main" id="{B43AC4B8-77D6-CF2A-7D8E-D64CD6967CB2}"/>
                      </a:ext>
                    </a:extLst>
                  </p:cNvPr>
                  <p:cNvPicPr/>
                  <p:nvPr/>
                </p:nvPicPr>
                <p:blipFill>
                  <a:blip r:embed="rId68"/>
                  <a:stretch>
                    <a:fillRect/>
                  </a:stretch>
                </p:blipFill>
                <p:spPr>
                  <a:xfrm>
                    <a:off x="6961362" y="5073575"/>
                    <a:ext cx="1030979" cy="112917"/>
                  </a:xfrm>
                  <a:prstGeom prst="rect">
                    <a:avLst/>
                  </a:prstGeom>
                </p:spPr>
              </p:pic>
            </mc:Fallback>
          </mc:AlternateContent>
          <p:grpSp>
            <p:nvGrpSpPr>
              <p:cNvPr id="211" name="Gruppieren 210">
                <a:extLst>
                  <a:ext uri="{FF2B5EF4-FFF2-40B4-BE49-F238E27FC236}">
                    <a16:creationId xmlns:a16="http://schemas.microsoft.com/office/drawing/2014/main" id="{DFE5FEED-B778-B46D-D2E4-BA7B43DC6F97}"/>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151">
                  <p14:nvContentPartPr>
                    <p14:cNvPr id="212" name="Freihand 211">
                      <a:extLst>
                        <a:ext uri="{FF2B5EF4-FFF2-40B4-BE49-F238E27FC236}">
                          <a16:creationId xmlns:a16="http://schemas.microsoft.com/office/drawing/2014/main" id="{D0634509-BFAD-F47D-2128-95F8CD7FFE7E}"/>
                        </a:ext>
                      </a:extLst>
                    </p14:cNvPr>
                    <p14:cNvContentPartPr/>
                    <p14:nvPr/>
                  </p14:nvContentPartPr>
                  <p14:xfrm>
                    <a:off x="6499226" y="4180949"/>
                    <a:ext cx="360" cy="360"/>
                  </p14:xfrm>
                </p:contentPart>
              </mc:Choice>
              <mc:Fallback xmlns="">
                <p:pic>
                  <p:nvPicPr>
                    <p:cNvPr id="212" name="Freihand 211">
                      <a:extLst>
                        <a:ext uri="{FF2B5EF4-FFF2-40B4-BE49-F238E27FC236}">
                          <a16:creationId xmlns:a16="http://schemas.microsoft.com/office/drawing/2014/main" id="{D0634509-BFAD-F47D-2128-95F8CD7FFE7E}"/>
                        </a:ext>
                      </a:extLst>
                    </p:cNvPr>
                    <p:cNvPicPr/>
                    <p:nvPr/>
                  </p:nvPicPr>
                  <p:blipFill>
                    <a:blip r:embed="rId9"/>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13" name="Freihand 212">
                      <a:extLst>
                        <a:ext uri="{FF2B5EF4-FFF2-40B4-BE49-F238E27FC236}">
                          <a16:creationId xmlns:a16="http://schemas.microsoft.com/office/drawing/2014/main" id="{B83F44D7-56E2-DACB-4BAF-34D99224B4B9}"/>
                        </a:ext>
                      </a:extLst>
                    </p14:cNvPr>
                    <p14:cNvContentPartPr/>
                    <p14:nvPr/>
                  </p14:nvContentPartPr>
                  <p14:xfrm>
                    <a:off x="6494186" y="4181669"/>
                    <a:ext cx="360" cy="360"/>
                  </p14:xfrm>
                </p:contentPart>
              </mc:Choice>
              <mc:Fallback xmlns="">
                <p:pic>
                  <p:nvPicPr>
                    <p:cNvPr id="213" name="Freihand 212">
                      <a:extLst>
                        <a:ext uri="{FF2B5EF4-FFF2-40B4-BE49-F238E27FC236}">
                          <a16:creationId xmlns:a16="http://schemas.microsoft.com/office/drawing/2014/main" id="{B83F44D7-56E2-DACB-4BAF-34D99224B4B9}"/>
                        </a:ext>
                      </a:extLst>
                    </p:cNvPr>
                    <p:cNvPicPr/>
                    <p:nvPr/>
                  </p:nvPicPr>
                  <p:blipFill>
                    <a:blip r:embed="rId9"/>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4" name="Freihand 213">
                      <a:extLst>
                        <a:ext uri="{FF2B5EF4-FFF2-40B4-BE49-F238E27FC236}">
                          <a16:creationId xmlns:a16="http://schemas.microsoft.com/office/drawing/2014/main" id="{23FAC120-5DE6-485A-40D0-3FAB8F61AE67}"/>
                        </a:ext>
                      </a:extLst>
                    </p14:cNvPr>
                    <p14:cNvContentPartPr/>
                    <p14:nvPr/>
                  </p14:nvContentPartPr>
                  <p14:xfrm>
                    <a:off x="6508226" y="4181669"/>
                    <a:ext cx="360" cy="360"/>
                  </p14:xfrm>
                </p:contentPart>
              </mc:Choice>
              <mc:Fallback xmlns="">
                <p:pic>
                  <p:nvPicPr>
                    <p:cNvPr id="214" name="Freihand 213">
                      <a:extLst>
                        <a:ext uri="{FF2B5EF4-FFF2-40B4-BE49-F238E27FC236}">
                          <a16:creationId xmlns:a16="http://schemas.microsoft.com/office/drawing/2014/main" id="{23FAC120-5DE6-485A-40D0-3FAB8F61AE67}"/>
                        </a:ext>
                      </a:extLst>
                    </p:cNvPr>
                    <p:cNvPicPr/>
                    <p:nvPr/>
                  </p:nvPicPr>
                  <p:blipFill>
                    <a:blip r:embed="rId9"/>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15" name="Freihand 214">
                      <a:extLst>
                        <a:ext uri="{FF2B5EF4-FFF2-40B4-BE49-F238E27FC236}">
                          <a16:creationId xmlns:a16="http://schemas.microsoft.com/office/drawing/2014/main" id="{8ADFA1A1-CECA-5F60-7C1A-4D0667828100}"/>
                        </a:ext>
                      </a:extLst>
                    </p14:cNvPr>
                    <p14:cNvContentPartPr/>
                    <p14:nvPr/>
                  </p14:nvContentPartPr>
                  <p14:xfrm>
                    <a:off x="6544946" y="4181669"/>
                    <a:ext cx="360" cy="360"/>
                  </p14:xfrm>
                </p:contentPart>
              </mc:Choice>
              <mc:Fallback xmlns="">
                <p:pic>
                  <p:nvPicPr>
                    <p:cNvPr id="215" name="Freihand 214">
                      <a:extLst>
                        <a:ext uri="{FF2B5EF4-FFF2-40B4-BE49-F238E27FC236}">
                          <a16:creationId xmlns:a16="http://schemas.microsoft.com/office/drawing/2014/main" id="{8ADFA1A1-CECA-5F60-7C1A-4D0667828100}"/>
                        </a:ext>
                      </a:extLst>
                    </p:cNvPr>
                    <p:cNvPicPr/>
                    <p:nvPr/>
                  </p:nvPicPr>
                  <p:blipFill>
                    <a:blip r:embed="rId9"/>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16" name="Freihand 215">
                      <a:extLst>
                        <a:ext uri="{FF2B5EF4-FFF2-40B4-BE49-F238E27FC236}">
                          <a16:creationId xmlns:a16="http://schemas.microsoft.com/office/drawing/2014/main" id="{64993AD4-5F66-4FCC-F3B6-2A536A5B8B19}"/>
                        </a:ext>
                      </a:extLst>
                    </p14:cNvPr>
                    <p14:cNvContentPartPr/>
                    <p14:nvPr/>
                  </p14:nvContentPartPr>
                  <p14:xfrm>
                    <a:off x="6592466" y="4187069"/>
                    <a:ext cx="360" cy="360"/>
                  </p14:xfrm>
                </p:contentPart>
              </mc:Choice>
              <mc:Fallback xmlns="">
                <p:pic>
                  <p:nvPicPr>
                    <p:cNvPr id="216" name="Freihand 215">
                      <a:extLst>
                        <a:ext uri="{FF2B5EF4-FFF2-40B4-BE49-F238E27FC236}">
                          <a16:creationId xmlns:a16="http://schemas.microsoft.com/office/drawing/2014/main" id="{64993AD4-5F66-4FCC-F3B6-2A536A5B8B19}"/>
                        </a:ext>
                      </a:extLst>
                    </p:cNvPr>
                    <p:cNvPicPr/>
                    <p:nvPr/>
                  </p:nvPicPr>
                  <p:blipFill>
                    <a:blip r:embed="rId9"/>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17" name="Freihand 216">
                      <a:extLst>
                        <a:ext uri="{FF2B5EF4-FFF2-40B4-BE49-F238E27FC236}">
                          <a16:creationId xmlns:a16="http://schemas.microsoft.com/office/drawing/2014/main" id="{052AE58E-3688-4780-9FB4-4AF6FE98B001}"/>
                        </a:ext>
                      </a:extLst>
                    </p14:cNvPr>
                    <p14:cNvContentPartPr/>
                    <p14:nvPr/>
                  </p14:nvContentPartPr>
                  <p14:xfrm>
                    <a:off x="6659066" y="4188149"/>
                    <a:ext cx="360" cy="360"/>
                  </p14:xfrm>
                </p:contentPart>
              </mc:Choice>
              <mc:Fallback xmlns="">
                <p:pic>
                  <p:nvPicPr>
                    <p:cNvPr id="217" name="Freihand 216">
                      <a:extLst>
                        <a:ext uri="{FF2B5EF4-FFF2-40B4-BE49-F238E27FC236}">
                          <a16:creationId xmlns:a16="http://schemas.microsoft.com/office/drawing/2014/main" id="{052AE58E-3688-4780-9FB4-4AF6FE98B001}"/>
                        </a:ext>
                      </a:extLst>
                    </p:cNvPr>
                    <p:cNvPicPr/>
                    <p:nvPr/>
                  </p:nvPicPr>
                  <p:blipFill>
                    <a:blip r:embed="rId9"/>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18" name="Freihand 217">
                      <a:extLst>
                        <a:ext uri="{FF2B5EF4-FFF2-40B4-BE49-F238E27FC236}">
                          <a16:creationId xmlns:a16="http://schemas.microsoft.com/office/drawing/2014/main" id="{43A59501-546E-F1DB-74F0-CA44E4C20F1C}"/>
                        </a:ext>
                      </a:extLst>
                    </p14:cNvPr>
                    <p14:cNvContentPartPr/>
                    <p14:nvPr/>
                  </p14:nvContentPartPr>
                  <p14:xfrm>
                    <a:off x="6706226" y="4188149"/>
                    <a:ext cx="360" cy="360"/>
                  </p14:xfrm>
                </p:contentPart>
              </mc:Choice>
              <mc:Fallback xmlns="">
                <p:pic>
                  <p:nvPicPr>
                    <p:cNvPr id="218" name="Freihand 217">
                      <a:extLst>
                        <a:ext uri="{FF2B5EF4-FFF2-40B4-BE49-F238E27FC236}">
                          <a16:creationId xmlns:a16="http://schemas.microsoft.com/office/drawing/2014/main" id="{43A59501-546E-F1DB-74F0-CA44E4C20F1C}"/>
                        </a:ext>
                      </a:extLst>
                    </p:cNvPr>
                    <p:cNvPicPr/>
                    <p:nvPr/>
                  </p:nvPicPr>
                  <p:blipFill>
                    <a:blip r:embed="rId9"/>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219" name="Freihand 218">
                      <a:extLst>
                        <a:ext uri="{FF2B5EF4-FFF2-40B4-BE49-F238E27FC236}">
                          <a16:creationId xmlns:a16="http://schemas.microsoft.com/office/drawing/2014/main" id="{18C53FE1-9B6E-A14C-5B9E-4D002AA4D426}"/>
                        </a:ext>
                      </a:extLst>
                    </p14:cNvPr>
                    <p14:cNvContentPartPr/>
                    <p14:nvPr/>
                  </p14:nvContentPartPr>
                  <p14:xfrm>
                    <a:off x="6800186" y="4188149"/>
                    <a:ext cx="360" cy="360"/>
                  </p14:xfrm>
                </p:contentPart>
              </mc:Choice>
              <mc:Fallback xmlns="">
                <p:pic>
                  <p:nvPicPr>
                    <p:cNvPr id="219" name="Freihand 218">
                      <a:extLst>
                        <a:ext uri="{FF2B5EF4-FFF2-40B4-BE49-F238E27FC236}">
                          <a16:creationId xmlns:a16="http://schemas.microsoft.com/office/drawing/2014/main" id="{18C53FE1-9B6E-A14C-5B9E-4D002AA4D426}"/>
                        </a:ext>
                      </a:extLst>
                    </p:cNvPr>
                    <p:cNvPicPr/>
                    <p:nvPr/>
                  </p:nvPicPr>
                  <p:blipFill>
                    <a:blip r:embed="rId9"/>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20" name="Freihand 219">
                      <a:extLst>
                        <a:ext uri="{FF2B5EF4-FFF2-40B4-BE49-F238E27FC236}">
                          <a16:creationId xmlns:a16="http://schemas.microsoft.com/office/drawing/2014/main" id="{B1D5447B-C10D-1FC4-E8B4-337856AE2B97}"/>
                        </a:ext>
                      </a:extLst>
                    </p14:cNvPr>
                    <p14:cNvContentPartPr/>
                    <p14:nvPr/>
                  </p14:nvContentPartPr>
                  <p14:xfrm>
                    <a:off x="6891266" y="4162229"/>
                    <a:ext cx="360" cy="360"/>
                  </p14:xfrm>
                </p:contentPart>
              </mc:Choice>
              <mc:Fallback xmlns="">
                <p:pic>
                  <p:nvPicPr>
                    <p:cNvPr id="220" name="Freihand 219">
                      <a:extLst>
                        <a:ext uri="{FF2B5EF4-FFF2-40B4-BE49-F238E27FC236}">
                          <a16:creationId xmlns:a16="http://schemas.microsoft.com/office/drawing/2014/main" id="{B1D5447B-C10D-1FC4-E8B4-337856AE2B97}"/>
                        </a:ext>
                      </a:extLst>
                    </p:cNvPr>
                    <p:cNvPicPr/>
                    <p:nvPr/>
                  </p:nvPicPr>
                  <p:blipFill>
                    <a:blip r:embed="rId9"/>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160">
              <p14:nvContentPartPr>
                <p14:cNvPr id="176" name="Freihand 175">
                  <a:extLst>
                    <a:ext uri="{FF2B5EF4-FFF2-40B4-BE49-F238E27FC236}">
                      <a16:creationId xmlns:a16="http://schemas.microsoft.com/office/drawing/2014/main" id="{9B63BDF3-4355-DEFE-9EEF-692DBEC64FB8}"/>
                    </a:ext>
                  </a:extLst>
                </p14:cNvPr>
                <p14:cNvContentPartPr/>
                <p14:nvPr/>
              </p14:nvContentPartPr>
              <p14:xfrm>
                <a:off x="1428012" y="2021904"/>
                <a:ext cx="360" cy="360"/>
              </p14:xfrm>
            </p:contentPart>
          </mc:Choice>
          <mc:Fallback xmlns="">
            <p:pic>
              <p:nvPicPr>
                <p:cNvPr id="176" name="Freihand 175">
                  <a:extLst>
                    <a:ext uri="{FF2B5EF4-FFF2-40B4-BE49-F238E27FC236}">
                      <a16:creationId xmlns:a16="http://schemas.microsoft.com/office/drawing/2014/main" id="{9B63BDF3-4355-DEFE-9EEF-692DBEC64FB8}"/>
                    </a:ext>
                  </a:extLst>
                </p:cNvPr>
                <p:cNvPicPr/>
                <p:nvPr/>
              </p:nvPicPr>
              <p:blipFill>
                <a:blip r:embed="rId79"/>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77" name="Freihand 176">
                  <a:extLst>
                    <a:ext uri="{FF2B5EF4-FFF2-40B4-BE49-F238E27FC236}">
                      <a16:creationId xmlns:a16="http://schemas.microsoft.com/office/drawing/2014/main" id="{C1453772-E5B9-849D-64A8-B20E9A354C88}"/>
                    </a:ext>
                  </a:extLst>
                </p14:cNvPr>
                <p14:cNvContentPartPr/>
                <p14:nvPr/>
              </p14:nvContentPartPr>
              <p14:xfrm>
                <a:off x="1497492" y="2003544"/>
                <a:ext cx="360" cy="360"/>
              </p14:xfrm>
            </p:contentPart>
          </mc:Choice>
          <mc:Fallback xmlns="">
            <p:pic>
              <p:nvPicPr>
                <p:cNvPr id="177" name="Freihand 176">
                  <a:extLst>
                    <a:ext uri="{FF2B5EF4-FFF2-40B4-BE49-F238E27FC236}">
                      <a16:creationId xmlns:a16="http://schemas.microsoft.com/office/drawing/2014/main" id="{C1453772-E5B9-849D-64A8-B20E9A354C88}"/>
                    </a:ext>
                  </a:extLst>
                </p:cNvPr>
                <p:cNvPicPr/>
                <p:nvPr/>
              </p:nvPicPr>
              <p:blipFill>
                <a:blip r:embed="rId79"/>
                <a:stretch>
                  <a:fillRect/>
                </a:stretch>
              </p:blipFill>
              <p:spPr>
                <a:xfrm>
                  <a:off x="144385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78" name="Freihand 177">
                  <a:extLst>
                    <a:ext uri="{FF2B5EF4-FFF2-40B4-BE49-F238E27FC236}">
                      <a16:creationId xmlns:a16="http://schemas.microsoft.com/office/drawing/2014/main" id="{EAD3A357-D995-5382-FDC0-11D86E5FB359}"/>
                    </a:ext>
                  </a:extLst>
                </p14:cNvPr>
                <p14:cNvContentPartPr/>
                <p14:nvPr/>
              </p14:nvContentPartPr>
              <p14:xfrm>
                <a:off x="1531332" y="2017224"/>
                <a:ext cx="360" cy="360"/>
              </p14:xfrm>
            </p:contentPart>
          </mc:Choice>
          <mc:Fallback xmlns="">
            <p:pic>
              <p:nvPicPr>
                <p:cNvPr id="178" name="Freihand 177">
                  <a:extLst>
                    <a:ext uri="{FF2B5EF4-FFF2-40B4-BE49-F238E27FC236}">
                      <a16:creationId xmlns:a16="http://schemas.microsoft.com/office/drawing/2014/main" id="{EAD3A357-D995-5382-FDC0-11D86E5FB359}"/>
                    </a:ext>
                  </a:extLst>
                </p:cNvPr>
                <p:cNvPicPr/>
                <p:nvPr/>
              </p:nvPicPr>
              <p:blipFill>
                <a:blip r:embed="rId79"/>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79" name="Freihand 178">
                  <a:extLst>
                    <a:ext uri="{FF2B5EF4-FFF2-40B4-BE49-F238E27FC236}">
                      <a16:creationId xmlns:a16="http://schemas.microsoft.com/office/drawing/2014/main" id="{9D074BAA-12F1-4C22-359B-57A7AAA81FA0}"/>
                    </a:ext>
                  </a:extLst>
                </p14:cNvPr>
                <p14:cNvContentPartPr/>
                <p14:nvPr/>
              </p14:nvContentPartPr>
              <p14:xfrm>
                <a:off x="1526292" y="2059344"/>
                <a:ext cx="360" cy="360"/>
              </p14:xfrm>
            </p:contentPart>
          </mc:Choice>
          <mc:Fallback xmlns="">
            <p:pic>
              <p:nvPicPr>
                <p:cNvPr id="179" name="Freihand 178">
                  <a:extLst>
                    <a:ext uri="{FF2B5EF4-FFF2-40B4-BE49-F238E27FC236}">
                      <a16:creationId xmlns:a16="http://schemas.microsoft.com/office/drawing/2014/main" id="{9D074BAA-12F1-4C22-359B-57A7AAA81FA0}"/>
                    </a:ext>
                  </a:extLst>
                </p:cNvPr>
                <p:cNvPicPr/>
                <p:nvPr/>
              </p:nvPicPr>
              <p:blipFill>
                <a:blip r:embed="rId79"/>
                <a:stretch>
                  <a:fillRect/>
                </a:stretch>
              </p:blipFill>
              <p:spPr>
                <a:xfrm>
                  <a:off x="147265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80" name="Freihand 179">
                  <a:extLst>
                    <a:ext uri="{FF2B5EF4-FFF2-40B4-BE49-F238E27FC236}">
                      <a16:creationId xmlns:a16="http://schemas.microsoft.com/office/drawing/2014/main" id="{AC8E1785-DD9C-225C-3E46-5D498B22B268}"/>
                    </a:ext>
                  </a:extLst>
                </p14:cNvPr>
                <p14:cNvContentPartPr/>
                <p14:nvPr/>
              </p14:nvContentPartPr>
              <p14:xfrm>
                <a:off x="1571292" y="2034144"/>
                <a:ext cx="360" cy="360"/>
              </p14:xfrm>
            </p:contentPart>
          </mc:Choice>
          <mc:Fallback xmlns="">
            <p:pic>
              <p:nvPicPr>
                <p:cNvPr id="180" name="Freihand 179">
                  <a:extLst>
                    <a:ext uri="{FF2B5EF4-FFF2-40B4-BE49-F238E27FC236}">
                      <a16:creationId xmlns:a16="http://schemas.microsoft.com/office/drawing/2014/main" id="{AC8E1785-DD9C-225C-3E46-5D498B22B268}"/>
                    </a:ext>
                  </a:extLst>
                </p:cNvPr>
                <p:cNvPicPr/>
                <p:nvPr/>
              </p:nvPicPr>
              <p:blipFill>
                <a:blip r:embed="rId79"/>
                <a:stretch>
                  <a:fillRect/>
                </a:stretch>
              </p:blipFill>
              <p:spPr>
                <a:xfrm>
                  <a:off x="151765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81" name="Freihand 180">
                  <a:extLst>
                    <a:ext uri="{FF2B5EF4-FFF2-40B4-BE49-F238E27FC236}">
                      <a16:creationId xmlns:a16="http://schemas.microsoft.com/office/drawing/2014/main" id="{AF9E71B4-56C1-8E1A-4E11-4D94A05F80EA}"/>
                    </a:ext>
                  </a:extLst>
                </p14:cNvPr>
                <p14:cNvContentPartPr/>
                <p14:nvPr/>
              </p14:nvContentPartPr>
              <p14:xfrm>
                <a:off x="1991412" y="2036304"/>
                <a:ext cx="360" cy="360"/>
              </p14:xfrm>
            </p:contentPart>
          </mc:Choice>
          <mc:Fallback xmlns="">
            <p:pic>
              <p:nvPicPr>
                <p:cNvPr id="181" name="Freihand 180">
                  <a:extLst>
                    <a:ext uri="{FF2B5EF4-FFF2-40B4-BE49-F238E27FC236}">
                      <a16:creationId xmlns:a16="http://schemas.microsoft.com/office/drawing/2014/main" id="{AF9E71B4-56C1-8E1A-4E11-4D94A05F80EA}"/>
                    </a:ext>
                  </a:extLst>
                </p:cNvPr>
                <p:cNvPicPr/>
                <p:nvPr/>
              </p:nvPicPr>
              <p:blipFill>
                <a:blip r:embed="rId79"/>
                <a:stretch>
                  <a:fillRect/>
                </a:stretch>
              </p:blipFill>
              <p:spPr>
                <a:xfrm>
                  <a:off x="193777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82" name="Freihand 181">
                  <a:extLst>
                    <a:ext uri="{FF2B5EF4-FFF2-40B4-BE49-F238E27FC236}">
                      <a16:creationId xmlns:a16="http://schemas.microsoft.com/office/drawing/2014/main" id="{6896562C-6163-C520-CC04-0C3B9AF6D983}"/>
                    </a:ext>
                  </a:extLst>
                </p14:cNvPr>
                <p14:cNvContentPartPr/>
                <p14:nvPr/>
              </p14:nvContentPartPr>
              <p14:xfrm>
                <a:off x="2066292" y="1987344"/>
                <a:ext cx="360" cy="360"/>
              </p14:xfrm>
            </p:contentPart>
          </mc:Choice>
          <mc:Fallback xmlns="">
            <p:pic>
              <p:nvPicPr>
                <p:cNvPr id="182" name="Freihand 181">
                  <a:extLst>
                    <a:ext uri="{FF2B5EF4-FFF2-40B4-BE49-F238E27FC236}">
                      <a16:creationId xmlns:a16="http://schemas.microsoft.com/office/drawing/2014/main" id="{6896562C-6163-C520-CC04-0C3B9AF6D983}"/>
                    </a:ext>
                  </a:extLst>
                </p:cNvPr>
                <p:cNvPicPr/>
                <p:nvPr/>
              </p:nvPicPr>
              <p:blipFill>
                <a:blip r:embed="rId79"/>
                <a:stretch>
                  <a:fillRect/>
                </a:stretch>
              </p:blipFill>
              <p:spPr>
                <a:xfrm>
                  <a:off x="2012292" y="1879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83" name="Freihand 182">
                  <a:extLst>
                    <a:ext uri="{FF2B5EF4-FFF2-40B4-BE49-F238E27FC236}">
                      <a16:creationId xmlns:a16="http://schemas.microsoft.com/office/drawing/2014/main" id="{8E7FCE7A-AE65-6553-4322-BFBD53B2460C}"/>
                    </a:ext>
                  </a:extLst>
                </p14:cNvPr>
                <p14:cNvContentPartPr/>
                <p14:nvPr/>
              </p14:nvContentPartPr>
              <p14:xfrm>
                <a:off x="2080332" y="2068344"/>
                <a:ext cx="360" cy="360"/>
              </p14:xfrm>
            </p:contentPart>
          </mc:Choice>
          <mc:Fallback xmlns="">
            <p:pic>
              <p:nvPicPr>
                <p:cNvPr id="183" name="Freihand 182">
                  <a:extLst>
                    <a:ext uri="{FF2B5EF4-FFF2-40B4-BE49-F238E27FC236}">
                      <a16:creationId xmlns:a16="http://schemas.microsoft.com/office/drawing/2014/main" id="{8E7FCE7A-AE65-6553-4322-BFBD53B2460C}"/>
                    </a:ext>
                  </a:extLst>
                </p:cNvPr>
                <p:cNvPicPr/>
                <p:nvPr/>
              </p:nvPicPr>
              <p:blipFill>
                <a:blip r:embed="rId79"/>
                <a:stretch>
                  <a:fillRect/>
                </a:stretch>
              </p:blipFill>
              <p:spPr>
                <a:xfrm>
                  <a:off x="2026332" y="1960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84" name="Freihand 183">
                  <a:extLst>
                    <a:ext uri="{FF2B5EF4-FFF2-40B4-BE49-F238E27FC236}">
                      <a16:creationId xmlns:a16="http://schemas.microsoft.com/office/drawing/2014/main" id="{254A5A38-D782-6E78-7E87-9C622BADBC5C}"/>
                    </a:ext>
                  </a:extLst>
                </p14:cNvPr>
                <p14:cNvContentPartPr/>
                <p14:nvPr/>
              </p14:nvContentPartPr>
              <p14:xfrm>
                <a:off x="2128212" y="2035944"/>
                <a:ext cx="360" cy="360"/>
              </p14:xfrm>
            </p:contentPart>
          </mc:Choice>
          <mc:Fallback xmlns="">
            <p:pic>
              <p:nvPicPr>
                <p:cNvPr id="184" name="Freihand 183">
                  <a:extLst>
                    <a:ext uri="{FF2B5EF4-FFF2-40B4-BE49-F238E27FC236}">
                      <a16:creationId xmlns:a16="http://schemas.microsoft.com/office/drawing/2014/main" id="{254A5A38-D782-6E78-7E87-9C622BADBC5C}"/>
                    </a:ext>
                  </a:extLst>
                </p:cNvPr>
                <p:cNvPicPr/>
                <p:nvPr/>
              </p:nvPicPr>
              <p:blipFill>
                <a:blip r:embed="rId79"/>
                <a:stretch>
                  <a:fillRect/>
                </a:stretch>
              </p:blipFill>
              <p:spPr>
                <a:xfrm>
                  <a:off x="20742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85" name="Freihand 184">
                  <a:extLst>
                    <a:ext uri="{FF2B5EF4-FFF2-40B4-BE49-F238E27FC236}">
                      <a16:creationId xmlns:a16="http://schemas.microsoft.com/office/drawing/2014/main" id="{A0B50848-E196-8EB0-EDA4-3813D454D7FC}"/>
                    </a:ext>
                  </a:extLst>
                </p14:cNvPr>
                <p14:cNvContentPartPr/>
                <p14:nvPr/>
              </p14:nvContentPartPr>
              <p14:xfrm>
                <a:off x="2065212" y="2344824"/>
                <a:ext cx="360" cy="360"/>
              </p14:xfrm>
            </p:contentPart>
          </mc:Choice>
          <mc:Fallback xmlns="">
            <p:pic>
              <p:nvPicPr>
                <p:cNvPr id="185" name="Freihand 184">
                  <a:extLst>
                    <a:ext uri="{FF2B5EF4-FFF2-40B4-BE49-F238E27FC236}">
                      <a16:creationId xmlns:a16="http://schemas.microsoft.com/office/drawing/2014/main" id="{A0B50848-E196-8EB0-EDA4-3813D454D7FC}"/>
                    </a:ext>
                  </a:extLst>
                </p:cNvPr>
                <p:cNvPicPr/>
                <p:nvPr/>
              </p:nvPicPr>
              <p:blipFill>
                <a:blip r:embed="rId79"/>
                <a:stretch>
                  <a:fillRect/>
                </a:stretch>
              </p:blipFill>
              <p:spPr>
                <a:xfrm>
                  <a:off x="2011572" y="2237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86" name="Freihand 185">
                  <a:extLst>
                    <a:ext uri="{FF2B5EF4-FFF2-40B4-BE49-F238E27FC236}">
                      <a16:creationId xmlns:a16="http://schemas.microsoft.com/office/drawing/2014/main" id="{C8F33A33-FC1A-B625-717F-07D48C9F5237}"/>
                    </a:ext>
                  </a:extLst>
                </p14:cNvPr>
                <p14:cNvContentPartPr/>
                <p14:nvPr/>
              </p14:nvContentPartPr>
              <p14:xfrm>
                <a:off x="2070252" y="2418624"/>
                <a:ext cx="360" cy="360"/>
              </p14:xfrm>
            </p:contentPart>
          </mc:Choice>
          <mc:Fallback xmlns="">
            <p:pic>
              <p:nvPicPr>
                <p:cNvPr id="186" name="Freihand 185">
                  <a:extLst>
                    <a:ext uri="{FF2B5EF4-FFF2-40B4-BE49-F238E27FC236}">
                      <a16:creationId xmlns:a16="http://schemas.microsoft.com/office/drawing/2014/main" id="{C8F33A33-FC1A-B625-717F-07D48C9F5237}"/>
                    </a:ext>
                  </a:extLst>
                </p:cNvPr>
                <p:cNvPicPr/>
                <p:nvPr/>
              </p:nvPicPr>
              <p:blipFill>
                <a:blip r:embed="rId79"/>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87" name="Freihand 186">
                  <a:extLst>
                    <a:ext uri="{FF2B5EF4-FFF2-40B4-BE49-F238E27FC236}">
                      <a16:creationId xmlns:a16="http://schemas.microsoft.com/office/drawing/2014/main" id="{3EF59737-3572-61B3-23BE-4C3EEC0805A4}"/>
                    </a:ext>
                  </a:extLst>
                </p14:cNvPr>
                <p14:cNvContentPartPr/>
                <p14:nvPr/>
              </p14:nvContentPartPr>
              <p14:xfrm>
                <a:off x="2140812" y="2399544"/>
                <a:ext cx="360" cy="360"/>
              </p14:xfrm>
            </p:contentPart>
          </mc:Choice>
          <mc:Fallback xmlns="">
            <p:pic>
              <p:nvPicPr>
                <p:cNvPr id="187" name="Freihand 186">
                  <a:extLst>
                    <a:ext uri="{FF2B5EF4-FFF2-40B4-BE49-F238E27FC236}">
                      <a16:creationId xmlns:a16="http://schemas.microsoft.com/office/drawing/2014/main" id="{3EF59737-3572-61B3-23BE-4C3EEC0805A4}"/>
                    </a:ext>
                  </a:extLst>
                </p:cNvPr>
                <p:cNvPicPr/>
                <p:nvPr/>
              </p:nvPicPr>
              <p:blipFill>
                <a:blip r:embed="rId79"/>
                <a:stretch>
                  <a:fillRect/>
                </a:stretch>
              </p:blipFill>
              <p:spPr>
                <a:xfrm>
                  <a:off x="2087172" y="2291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88" name="Freihand 187">
                  <a:extLst>
                    <a:ext uri="{FF2B5EF4-FFF2-40B4-BE49-F238E27FC236}">
                      <a16:creationId xmlns:a16="http://schemas.microsoft.com/office/drawing/2014/main" id="{7D68846D-3342-74A0-D502-7C580E4D0075}"/>
                    </a:ext>
                  </a:extLst>
                </p14:cNvPr>
                <p14:cNvContentPartPr/>
                <p14:nvPr/>
              </p14:nvContentPartPr>
              <p14:xfrm>
                <a:off x="2004372" y="2396664"/>
                <a:ext cx="360" cy="360"/>
              </p14:xfrm>
            </p:contentPart>
          </mc:Choice>
          <mc:Fallback xmlns="">
            <p:pic>
              <p:nvPicPr>
                <p:cNvPr id="188" name="Freihand 187">
                  <a:extLst>
                    <a:ext uri="{FF2B5EF4-FFF2-40B4-BE49-F238E27FC236}">
                      <a16:creationId xmlns:a16="http://schemas.microsoft.com/office/drawing/2014/main" id="{7D68846D-3342-74A0-D502-7C580E4D0075}"/>
                    </a:ext>
                  </a:extLst>
                </p:cNvPr>
                <p:cNvPicPr/>
                <p:nvPr/>
              </p:nvPicPr>
              <p:blipFill>
                <a:blip r:embed="rId79"/>
                <a:stretch>
                  <a:fillRect/>
                </a:stretch>
              </p:blipFill>
              <p:spPr>
                <a:xfrm>
                  <a:off x="195073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89" name="Freihand 188">
                  <a:extLst>
                    <a:ext uri="{FF2B5EF4-FFF2-40B4-BE49-F238E27FC236}">
                      <a16:creationId xmlns:a16="http://schemas.microsoft.com/office/drawing/2014/main" id="{C0080DCA-FF4E-8A70-42DC-634F46456DFE}"/>
                    </a:ext>
                  </a:extLst>
                </p14:cNvPr>
                <p14:cNvContentPartPr/>
                <p14:nvPr/>
              </p14:nvContentPartPr>
              <p14:xfrm>
                <a:off x="2033892" y="2761704"/>
                <a:ext cx="360" cy="360"/>
              </p14:xfrm>
            </p:contentPart>
          </mc:Choice>
          <mc:Fallback xmlns="">
            <p:pic>
              <p:nvPicPr>
                <p:cNvPr id="189" name="Freihand 188">
                  <a:extLst>
                    <a:ext uri="{FF2B5EF4-FFF2-40B4-BE49-F238E27FC236}">
                      <a16:creationId xmlns:a16="http://schemas.microsoft.com/office/drawing/2014/main" id="{C0080DCA-FF4E-8A70-42DC-634F46456DFE}"/>
                    </a:ext>
                  </a:extLst>
                </p:cNvPr>
                <p:cNvPicPr/>
                <p:nvPr/>
              </p:nvPicPr>
              <p:blipFill>
                <a:blip r:embed="rId79"/>
                <a:stretch>
                  <a:fillRect/>
                </a:stretch>
              </p:blipFill>
              <p:spPr>
                <a:xfrm>
                  <a:off x="1979892" y="2654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90" name="Freihand 189">
                  <a:extLst>
                    <a:ext uri="{FF2B5EF4-FFF2-40B4-BE49-F238E27FC236}">
                      <a16:creationId xmlns:a16="http://schemas.microsoft.com/office/drawing/2014/main" id="{735E05D9-D81D-E4AC-EDAF-1A5ECAEFA3C1}"/>
                    </a:ext>
                  </a:extLst>
                </p14:cNvPr>
                <p14:cNvContentPartPr/>
                <p14:nvPr/>
              </p14:nvContentPartPr>
              <p14:xfrm>
                <a:off x="2127492" y="2764944"/>
                <a:ext cx="360" cy="360"/>
              </p14:xfrm>
            </p:contentPart>
          </mc:Choice>
          <mc:Fallback xmlns="">
            <p:pic>
              <p:nvPicPr>
                <p:cNvPr id="190" name="Freihand 189">
                  <a:extLst>
                    <a:ext uri="{FF2B5EF4-FFF2-40B4-BE49-F238E27FC236}">
                      <a16:creationId xmlns:a16="http://schemas.microsoft.com/office/drawing/2014/main" id="{735E05D9-D81D-E4AC-EDAF-1A5ECAEFA3C1}"/>
                    </a:ext>
                  </a:extLst>
                </p:cNvPr>
                <p:cNvPicPr/>
                <p:nvPr/>
              </p:nvPicPr>
              <p:blipFill>
                <a:blip r:embed="rId79"/>
                <a:stretch>
                  <a:fillRect/>
                </a:stretch>
              </p:blipFill>
              <p:spPr>
                <a:xfrm>
                  <a:off x="207385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91" name="Freihand 190">
                  <a:extLst>
                    <a:ext uri="{FF2B5EF4-FFF2-40B4-BE49-F238E27FC236}">
                      <a16:creationId xmlns:a16="http://schemas.microsoft.com/office/drawing/2014/main" id="{C2202D68-4A49-38E4-1230-8EB963F673AB}"/>
                    </a:ext>
                  </a:extLst>
                </p14:cNvPr>
                <p14:cNvContentPartPr/>
                <p14:nvPr/>
              </p14:nvContentPartPr>
              <p14:xfrm>
                <a:off x="2126772" y="2808504"/>
                <a:ext cx="360" cy="360"/>
              </p14:xfrm>
            </p:contentPart>
          </mc:Choice>
          <mc:Fallback xmlns="">
            <p:pic>
              <p:nvPicPr>
                <p:cNvPr id="191" name="Freihand 190">
                  <a:extLst>
                    <a:ext uri="{FF2B5EF4-FFF2-40B4-BE49-F238E27FC236}">
                      <a16:creationId xmlns:a16="http://schemas.microsoft.com/office/drawing/2014/main" id="{C2202D68-4A49-38E4-1230-8EB963F673AB}"/>
                    </a:ext>
                  </a:extLst>
                </p:cNvPr>
                <p:cNvPicPr/>
                <p:nvPr/>
              </p:nvPicPr>
              <p:blipFill>
                <a:blip r:embed="rId79"/>
                <a:stretch>
                  <a:fillRect/>
                </a:stretch>
              </p:blipFill>
              <p:spPr>
                <a:xfrm>
                  <a:off x="2072772" y="27008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92" name="Freihand 191">
                  <a:extLst>
                    <a:ext uri="{FF2B5EF4-FFF2-40B4-BE49-F238E27FC236}">
                      <a16:creationId xmlns:a16="http://schemas.microsoft.com/office/drawing/2014/main" id="{EDF74135-2480-AABA-9466-83315630A80E}"/>
                    </a:ext>
                  </a:extLst>
                </p14:cNvPr>
                <p14:cNvContentPartPr/>
                <p14:nvPr/>
              </p14:nvContentPartPr>
              <p14:xfrm>
                <a:off x="1427292" y="2407824"/>
                <a:ext cx="360" cy="360"/>
              </p14:xfrm>
            </p:contentPart>
          </mc:Choice>
          <mc:Fallback xmlns="">
            <p:pic>
              <p:nvPicPr>
                <p:cNvPr id="192" name="Freihand 191">
                  <a:extLst>
                    <a:ext uri="{FF2B5EF4-FFF2-40B4-BE49-F238E27FC236}">
                      <a16:creationId xmlns:a16="http://schemas.microsoft.com/office/drawing/2014/main" id="{EDF74135-2480-AABA-9466-83315630A80E}"/>
                    </a:ext>
                  </a:extLst>
                </p:cNvPr>
                <p:cNvPicPr/>
                <p:nvPr/>
              </p:nvPicPr>
              <p:blipFill>
                <a:blip r:embed="rId79"/>
                <a:stretch>
                  <a:fillRect/>
                </a:stretch>
              </p:blipFill>
              <p:spPr>
                <a:xfrm>
                  <a:off x="1373292" y="2300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93" name="Freihand 192">
                  <a:extLst>
                    <a:ext uri="{FF2B5EF4-FFF2-40B4-BE49-F238E27FC236}">
                      <a16:creationId xmlns:a16="http://schemas.microsoft.com/office/drawing/2014/main" id="{F8DC7386-EB2D-65B6-F691-DE937099EC20}"/>
                    </a:ext>
                  </a:extLst>
                </p14:cNvPr>
                <p14:cNvContentPartPr/>
                <p14:nvPr/>
              </p14:nvContentPartPr>
              <p14:xfrm>
                <a:off x="1504332" y="2406384"/>
                <a:ext cx="360" cy="360"/>
              </p14:xfrm>
            </p:contentPart>
          </mc:Choice>
          <mc:Fallback xmlns="">
            <p:pic>
              <p:nvPicPr>
                <p:cNvPr id="193" name="Freihand 192">
                  <a:extLst>
                    <a:ext uri="{FF2B5EF4-FFF2-40B4-BE49-F238E27FC236}">
                      <a16:creationId xmlns:a16="http://schemas.microsoft.com/office/drawing/2014/main" id="{F8DC7386-EB2D-65B6-F691-DE937099EC20}"/>
                    </a:ext>
                  </a:extLst>
                </p:cNvPr>
                <p:cNvPicPr/>
                <p:nvPr/>
              </p:nvPicPr>
              <p:blipFill>
                <a:blip r:embed="rId79"/>
                <a:stretch>
                  <a:fillRect/>
                </a:stretch>
              </p:blipFill>
              <p:spPr>
                <a:xfrm>
                  <a:off x="145069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94" name="Freihand 193">
                  <a:extLst>
                    <a:ext uri="{FF2B5EF4-FFF2-40B4-BE49-F238E27FC236}">
                      <a16:creationId xmlns:a16="http://schemas.microsoft.com/office/drawing/2014/main" id="{0C100C8F-0EA4-C8E7-1652-5287B8983F47}"/>
                    </a:ext>
                  </a:extLst>
                </p14:cNvPr>
                <p14:cNvContentPartPr/>
                <p14:nvPr/>
              </p14:nvContentPartPr>
              <p14:xfrm>
                <a:off x="1577052" y="2379744"/>
                <a:ext cx="360" cy="360"/>
              </p14:xfrm>
            </p:contentPart>
          </mc:Choice>
          <mc:Fallback xmlns="">
            <p:pic>
              <p:nvPicPr>
                <p:cNvPr id="194" name="Freihand 193">
                  <a:extLst>
                    <a:ext uri="{FF2B5EF4-FFF2-40B4-BE49-F238E27FC236}">
                      <a16:creationId xmlns:a16="http://schemas.microsoft.com/office/drawing/2014/main" id="{0C100C8F-0EA4-C8E7-1652-5287B8983F47}"/>
                    </a:ext>
                  </a:extLst>
                </p:cNvPr>
                <p:cNvPicPr/>
                <p:nvPr/>
              </p:nvPicPr>
              <p:blipFill>
                <a:blip r:embed="rId79"/>
                <a:stretch>
                  <a:fillRect/>
                </a:stretch>
              </p:blipFill>
              <p:spPr>
                <a:xfrm>
                  <a:off x="1523412" y="22721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95" name="Freihand 194">
                  <a:extLst>
                    <a:ext uri="{FF2B5EF4-FFF2-40B4-BE49-F238E27FC236}">
                      <a16:creationId xmlns:a16="http://schemas.microsoft.com/office/drawing/2014/main" id="{B4D08345-0230-7123-E951-13B957213283}"/>
                    </a:ext>
                  </a:extLst>
                </p14:cNvPr>
                <p14:cNvContentPartPr/>
                <p14:nvPr/>
              </p14:nvContentPartPr>
              <p14:xfrm>
                <a:off x="1614852" y="2768544"/>
                <a:ext cx="360" cy="360"/>
              </p14:xfrm>
            </p:contentPart>
          </mc:Choice>
          <mc:Fallback xmlns="">
            <p:pic>
              <p:nvPicPr>
                <p:cNvPr id="195" name="Freihand 194">
                  <a:extLst>
                    <a:ext uri="{FF2B5EF4-FFF2-40B4-BE49-F238E27FC236}">
                      <a16:creationId xmlns:a16="http://schemas.microsoft.com/office/drawing/2014/main" id="{B4D08345-0230-7123-E951-13B957213283}"/>
                    </a:ext>
                  </a:extLst>
                </p:cNvPr>
                <p:cNvPicPr/>
                <p:nvPr/>
              </p:nvPicPr>
              <p:blipFill>
                <a:blip r:embed="rId79"/>
                <a:stretch>
                  <a:fillRect/>
                </a:stretch>
              </p:blipFill>
              <p:spPr>
                <a:xfrm>
                  <a:off x="156121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96" name="Freihand 195">
                  <a:extLst>
                    <a:ext uri="{FF2B5EF4-FFF2-40B4-BE49-F238E27FC236}">
                      <a16:creationId xmlns:a16="http://schemas.microsoft.com/office/drawing/2014/main" id="{DA854077-1DC7-81A5-599C-404EF80B0E55}"/>
                    </a:ext>
                  </a:extLst>
                </p14:cNvPr>
                <p14:cNvContentPartPr/>
                <p14:nvPr/>
              </p14:nvContentPartPr>
              <p14:xfrm>
                <a:off x="1529172" y="2743704"/>
                <a:ext cx="360" cy="360"/>
              </p14:xfrm>
            </p:contentPart>
          </mc:Choice>
          <mc:Fallback xmlns="">
            <p:pic>
              <p:nvPicPr>
                <p:cNvPr id="196" name="Freihand 195">
                  <a:extLst>
                    <a:ext uri="{FF2B5EF4-FFF2-40B4-BE49-F238E27FC236}">
                      <a16:creationId xmlns:a16="http://schemas.microsoft.com/office/drawing/2014/main" id="{DA854077-1DC7-81A5-599C-404EF80B0E55}"/>
                    </a:ext>
                  </a:extLst>
                </p:cNvPr>
                <p:cNvPicPr/>
                <p:nvPr/>
              </p:nvPicPr>
              <p:blipFill>
                <a:blip r:embed="rId79"/>
                <a:stretch>
                  <a:fillRect/>
                </a:stretch>
              </p:blipFill>
              <p:spPr>
                <a:xfrm>
                  <a:off x="1475172" y="2636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97" name="Freihand 196">
                  <a:extLst>
                    <a:ext uri="{FF2B5EF4-FFF2-40B4-BE49-F238E27FC236}">
                      <a16:creationId xmlns:a16="http://schemas.microsoft.com/office/drawing/2014/main" id="{00342477-A170-7F12-E9EA-6330AB1B48C6}"/>
                    </a:ext>
                  </a:extLst>
                </p14:cNvPr>
                <p14:cNvContentPartPr/>
                <p14:nvPr/>
              </p14:nvContentPartPr>
              <p14:xfrm>
                <a:off x="1461492" y="2797344"/>
                <a:ext cx="360" cy="360"/>
              </p14:xfrm>
            </p:contentPart>
          </mc:Choice>
          <mc:Fallback xmlns="">
            <p:pic>
              <p:nvPicPr>
                <p:cNvPr id="197" name="Freihand 196">
                  <a:extLst>
                    <a:ext uri="{FF2B5EF4-FFF2-40B4-BE49-F238E27FC236}">
                      <a16:creationId xmlns:a16="http://schemas.microsoft.com/office/drawing/2014/main" id="{00342477-A170-7F12-E9EA-6330AB1B48C6}"/>
                    </a:ext>
                  </a:extLst>
                </p:cNvPr>
                <p:cNvPicPr/>
                <p:nvPr/>
              </p:nvPicPr>
              <p:blipFill>
                <a:blip r:embed="rId79"/>
                <a:stretch>
                  <a:fillRect/>
                </a:stretch>
              </p:blipFill>
              <p:spPr>
                <a:xfrm>
                  <a:off x="1407492" y="2689704"/>
                  <a:ext cx="108000" cy="216000"/>
                </a:xfrm>
                <a:prstGeom prst="rect">
                  <a:avLst/>
                </a:prstGeom>
              </p:spPr>
            </p:pic>
          </mc:Fallback>
        </mc:AlternateContent>
      </p:grpSp>
      <p:grpSp>
        <p:nvGrpSpPr>
          <p:cNvPr id="268" name="Gruppieren 267">
            <a:extLst>
              <a:ext uri="{FF2B5EF4-FFF2-40B4-BE49-F238E27FC236}">
                <a16:creationId xmlns:a16="http://schemas.microsoft.com/office/drawing/2014/main" id="{0A61FBCF-D02C-6769-EA50-DD7879E84C5D}"/>
              </a:ext>
            </a:extLst>
          </p:cNvPr>
          <p:cNvGrpSpPr/>
          <p:nvPr/>
        </p:nvGrpSpPr>
        <p:grpSpPr>
          <a:xfrm>
            <a:off x="3670199" y="698740"/>
            <a:ext cx="1751865" cy="2224577"/>
            <a:chOff x="935579" y="884383"/>
            <a:chExt cx="1751865" cy="2224577"/>
          </a:xfrm>
        </p:grpSpPr>
        <p:grpSp>
          <p:nvGrpSpPr>
            <p:cNvPr id="269" name="Gruppieren 268">
              <a:extLst>
                <a:ext uri="{FF2B5EF4-FFF2-40B4-BE49-F238E27FC236}">
                  <a16:creationId xmlns:a16="http://schemas.microsoft.com/office/drawing/2014/main" id="{9A9243A7-78E2-14A3-1469-C2A8D47D0E05}"/>
                </a:ext>
              </a:extLst>
            </p:cNvPr>
            <p:cNvGrpSpPr/>
            <p:nvPr/>
          </p:nvGrpSpPr>
          <p:grpSpPr>
            <a:xfrm>
              <a:off x="935579" y="884383"/>
              <a:ext cx="1751865" cy="2224577"/>
              <a:chOff x="5128437" y="270750"/>
              <a:chExt cx="4811433" cy="5214063"/>
            </a:xfrm>
          </p:grpSpPr>
          <p:pic>
            <p:nvPicPr>
              <p:cNvPr id="292" name="Grafik 291">
                <a:extLst>
                  <a:ext uri="{FF2B5EF4-FFF2-40B4-BE49-F238E27FC236}">
                    <a16:creationId xmlns:a16="http://schemas.microsoft.com/office/drawing/2014/main" id="{839C06EA-6CB7-E6B9-3203-2DB42F6CE033}"/>
                  </a:ext>
                </a:extLst>
              </p:cNvPr>
              <p:cNvPicPr>
                <a:picLocks noChangeAspect="1"/>
              </p:cNvPicPr>
              <p:nvPr/>
            </p:nvPicPr>
            <p:blipFill>
              <a:blip r:embed="rId7"/>
              <a:stretch>
                <a:fillRect/>
              </a:stretch>
            </p:blipFill>
            <p:spPr>
              <a:xfrm>
                <a:off x="5128437" y="270750"/>
                <a:ext cx="4811433" cy="5214063"/>
              </a:xfrm>
              <a:prstGeom prst="rect">
                <a:avLst/>
              </a:prstGeom>
            </p:spPr>
          </p:pic>
          <p:grpSp>
            <p:nvGrpSpPr>
              <p:cNvPr id="293" name="Gruppieren 292">
                <a:extLst>
                  <a:ext uri="{FF2B5EF4-FFF2-40B4-BE49-F238E27FC236}">
                    <a16:creationId xmlns:a16="http://schemas.microsoft.com/office/drawing/2014/main" id="{8BB4BC05-66CF-96BC-B453-CCF314DA5EEA}"/>
                  </a:ext>
                </a:extLst>
              </p:cNvPr>
              <p:cNvGrpSpPr/>
              <p:nvPr/>
            </p:nvGrpSpPr>
            <p:grpSpPr>
              <a:xfrm>
                <a:off x="5848652" y="2451674"/>
                <a:ext cx="3280358" cy="2689951"/>
                <a:chOff x="604083" y="2271793"/>
                <a:chExt cx="3371002" cy="2978353"/>
              </a:xfrm>
            </p:grpSpPr>
            <p:pic>
              <p:nvPicPr>
                <p:cNvPr id="359" name="Grafik 358">
                  <a:extLst>
                    <a:ext uri="{FF2B5EF4-FFF2-40B4-BE49-F238E27FC236}">
                      <a16:creationId xmlns:a16="http://schemas.microsoft.com/office/drawing/2014/main" id="{3E715F28-1D2F-70F7-2564-3E1C4A03E8E6}"/>
                    </a:ext>
                  </a:extLst>
                </p:cNvPr>
                <p:cNvPicPr>
                  <a:picLocks noChangeAspect="1"/>
                </p:cNvPicPr>
                <p:nvPr/>
              </p:nvPicPr>
              <p:blipFill>
                <a:blip r:embed="rId7"/>
                <a:srcRect l="13701" t="60572" r="17793" b="19546"/>
                <a:stretch>
                  <a:fillRect/>
                </a:stretch>
              </p:blipFill>
              <p:spPr>
                <a:xfrm>
                  <a:off x="604083" y="3212023"/>
                  <a:ext cx="3296093" cy="1036674"/>
                </a:xfrm>
                <a:prstGeom prst="rect">
                  <a:avLst/>
                </a:prstGeom>
              </p:spPr>
            </p:pic>
            <p:pic>
              <p:nvPicPr>
                <p:cNvPr id="360" name="Grafik 359">
                  <a:extLst>
                    <a:ext uri="{FF2B5EF4-FFF2-40B4-BE49-F238E27FC236}">
                      <a16:creationId xmlns:a16="http://schemas.microsoft.com/office/drawing/2014/main" id="{B7DF2FBA-4A1E-0A97-5A92-306AD3714C90}"/>
                    </a:ext>
                  </a:extLst>
                </p:cNvPr>
                <p:cNvPicPr>
                  <a:picLocks noChangeAspect="1"/>
                </p:cNvPicPr>
                <p:nvPr/>
              </p:nvPicPr>
              <p:blipFill>
                <a:blip r:embed="rId7"/>
                <a:srcRect l="13701" t="60572" r="17793" b="19546"/>
                <a:stretch>
                  <a:fillRect/>
                </a:stretch>
              </p:blipFill>
              <p:spPr>
                <a:xfrm>
                  <a:off x="678992" y="4213472"/>
                  <a:ext cx="3296093" cy="1036674"/>
                </a:xfrm>
                <a:prstGeom prst="rect">
                  <a:avLst/>
                </a:prstGeom>
              </p:spPr>
            </p:pic>
            <p:pic>
              <p:nvPicPr>
                <p:cNvPr id="361" name="Grafik 360">
                  <a:extLst>
                    <a:ext uri="{FF2B5EF4-FFF2-40B4-BE49-F238E27FC236}">
                      <a16:creationId xmlns:a16="http://schemas.microsoft.com/office/drawing/2014/main" id="{9B32B221-6A54-093A-806F-18FC8A61DEBA}"/>
                    </a:ext>
                  </a:extLst>
                </p:cNvPr>
                <p:cNvPicPr>
                  <a:picLocks noChangeAspect="1"/>
                </p:cNvPicPr>
                <p:nvPr/>
              </p:nvPicPr>
              <p:blipFill>
                <a:blip r:embed="rId7"/>
                <a:srcRect l="13701" t="60572" r="17793" b="19546"/>
                <a:stretch>
                  <a:fillRect/>
                </a:stretch>
              </p:blipFill>
              <p:spPr>
                <a:xfrm>
                  <a:off x="604083" y="2271793"/>
                  <a:ext cx="3296093" cy="1036674"/>
                </a:xfrm>
                <a:prstGeom prst="rect">
                  <a:avLst/>
                </a:prstGeom>
              </p:spPr>
            </p:pic>
          </p:grpSp>
          <p:grpSp>
            <p:nvGrpSpPr>
              <p:cNvPr id="294" name="Gruppieren 293">
                <a:extLst>
                  <a:ext uri="{FF2B5EF4-FFF2-40B4-BE49-F238E27FC236}">
                    <a16:creationId xmlns:a16="http://schemas.microsoft.com/office/drawing/2014/main" id="{8A75CBB0-0816-8DF4-639B-B64378402332}"/>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182">
                  <p14:nvContentPartPr>
                    <p14:cNvPr id="357" name="Freihand 356">
                      <a:extLst>
                        <a:ext uri="{FF2B5EF4-FFF2-40B4-BE49-F238E27FC236}">
                          <a16:creationId xmlns:a16="http://schemas.microsoft.com/office/drawing/2014/main" id="{C1B48BBA-7C72-A4EF-3D5C-93579332334D}"/>
                        </a:ext>
                      </a:extLst>
                    </p14:cNvPr>
                    <p14:cNvContentPartPr/>
                    <p14:nvPr/>
                  </p14:nvContentPartPr>
                  <p14:xfrm>
                    <a:off x="5837906" y="2662616"/>
                    <a:ext cx="360" cy="360"/>
                  </p14:xfrm>
                </p:contentPart>
              </mc:Choice>
              <mc:Fallback xmlns="">
                <p:pic>
                  <p:nvPicPr>
                    <p:cNvPr id="357" name="Freihand 356">
                      <a:extLst>
                        <a:ext uri="{FF2B5EF4-FFF2-40B4-BE49-F238E27FC236}">
                          <a16:creationId xmlns:a16="http://schemas.microsoft.com/office/drawing/2014/main" id="{C1B48BBA-7C72-A4EF-3D5C-93579332334D}"/>
                        </a:ext>
                      </a:extLst>
                    </p:cNvPr>
                    <p:cNvPicPr/>
                    <p:nvPr/>
                  </p:nvPicPr>
                  <p:blipFill>
                    <a:blip r:embed="rId9"/>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58" name="Freihand 357">
                      <a:extLst>
                        <a:ext uri="{FF2B5EF4-FFF2-40B4-BE49-F238E27FC236}">
                          <a16:creationId xmlns:a16="http://schemas.microsoft.com/office/drawing/2014/main" id="{B9374522-C5CA-4BD7-E8BB-4FB8A48A9200}"/>
                        </a:ext>
                      </a:extLst>
                    </p14:cNvPr>
                    <p14:cNvContentPartPr/>
                    <p14:nvPr/>
                  </p14:nvContentPartPr>
                  <p14:xfrm>
                    <a:off x="5842586" y="2641376"/>
                    <a:ext cx="360" cy="360"/>
                  </p14:xfrm>
                </p:contentPart>
              </mc:Choice>
              <mc:Fallback xmlns="">
                <p:pic>
                  <p:nvPicPr>
                    <p:cNvPr id="358" name="Freihand 357">
                      <a:extLst>
                        <a:ext uri="{FF2B5EF4-FFF2-40B4-BE49-F238E27FC236}">
                          <a16:creationId xmlns:a16="http://schemas.microsoft.com/office/drawing/2014/main" id="{B9374522-C5CA-4BD7-E8BB-4FB8A48A9200}"/>
                        </a:ext>
                      </a:extLst>
                    </p:cNvPr>
                    <p:cNvPicPr/>
                    <p:nvPr/>
                  </p:nvPicPr>
                  <p:blipFill>
                    <a:blip r:embed="rId9"/>
                    <a:stretch>
                      <a:fillRect/>
                    </a:stretch>
                  </p:blipFill>
                  <p:spPr>
                    <a:xfrm>
                      <a:off x="5824586" y="2623376"/>
                      <a:ext cx="36000" cy="36000"/>
                    </a:xfrm>
                    <a:prstGeom prst="rect">
                      <a:avLst/>
                    </a:prstGeom>
                  </p:spPr>
                </p:pic>
              </mc:Fallback>
            </mc:AlternateContent>
          </p:grpSp>
          <p:grpSp>
            <p:nvGrpSpPr>
              <p:cNvPr id="295" name="Gruppieren 294">
                <a:extLst>
                  <a:ext uri="{FF2B5EF4-FFF2-40B4-BE49-F238E27FC236}">
                    <a16:creationId xmlns:a16="http://schemas.microsoft.com/office/drawing/2014/main" id="{E19572D3-2A2B-5B13-FBA9-10969257D6AD}"/>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84">
                  <p14:nvContentPartPr>
                    <p14:cNvPr id="343" name="Freihand 342">
                      <a:extLst>
                        <a:ext uri="{FF2B5EF4-FFF2-40B4-BE49-F238E27FC236}">
                          <a16:creationId xmlns:a16="http://schemas.microsoft.com/office/drawing/2014/main" id="{93B6EA6D-D35B-26DA-4F41-97D6E4F7670D}"/>
                        </a:ext>
                      </a:extLst>
                    </p14:cNvPr>
                    <p14:cNvContentPartPr/>
                    <p14:nvPr/>
                  </p14:nvContentPartPr>
                  <p14:xfrm>
                    <a:off x="5859432" y="2543616"/>
                    <a:ext cx="360" cy="360"/>
                  </p14:xfrm>
                </p:contentPart>
              </mc:Choice>
              <mc:Fallback xmlns="">
                <p:pic>
                  <p:nvPicPr>
                    <p:cNvPr id="343" name="Freihand 342">
                      <a:extLst>
                        <a:ext uri="{FF2B5EF4-FFF2-40B4-BE49-F238E27FC236}">
                          <a16:creationId xmlns:a16="http://schemas.microsoft.com/office/drawing/2014/main" id="{93B6EA6D-D35B-26DA-4F41-97D6E4F7670D}"/>
                        </a:ext>
                      </a:extLst>
                    </p:cNvPr>
                    <p:cNvPicPr/>
                    <p:nvPr/>
                  </p:nvPicPr>
                  <p:blipFill>
                    <a:blip r:embed="rId9"/>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44" name="Freihand 343">
                      <a:extLst>
                        <a:ext uri="{FF2B5EF4-FFF2-40B4-BE49-F238E27FC236}">
                          <a16:creationId xmlns:a16="http://schemas.microsoft.com/office/drawing/2014/main" id="{7A4424B0-C331-69E3-CAEB-4127D2637CAB}"/>
                        </a:ext>
                      </a:extLst>
                    </p14:cNvPr>
                    <p14:cNvContentPartPr/>
                    <p14:nvPr/>
                  </p14:nvContentPartPr>
                  <p14:xfrm>
                    <a:off x="5889672" y="2452536"/>
                    <a:ext cx="360" cy="360"/>
                  </p14:xfrm>
                </p:contentPart>
              </mc:Choice>
              <mc:Fallback xmlns="">
                <p:pic>
                  <p:nvPicPr>
                    <p:cNvPr id="344" name="Freihand 343">
                      <a:extLst>
                        <a:ext uri="{FF2B5EF4-FFF2-40B4-BE49-F238E27FC236}">
                          <a16:creationId xmlns:a16="http://schemas.microsoft.com/office/drawing/2014/main" id="{7A4424B0-C331-69E3-CAEB-4127D2637CAB}"/>
                        </a:ext>
                      </a:extLst>
                    </p:cNvPr>
                    <p:cNvPicPr/>
                    <p:nvPr/>
                  </p:nvPicPr>
                  <p:blipFill>
                    <a:blip r:embed="rId9"/>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45" name="Freihand 344">
                      <a:extLst>
                        <a:ext uri="{FF2B5EF4-FFF2-40B4-BE49-F238E27FC236}">
                          <a16:creationId xmlns:a16="http://schemas.microsoft.com/office/drawing/2014/main" id="{E9EE8262-2BC0-5A2C-5A0B-870F8412689B}"/>
                        </a:ext>
                      </a:extLst>
                    </p14:cNvPr>
                    <p14:cNvContentPartPr/>
                    <p14:nvPr/>
                  </p14:nvContentPartPr>
                  <p14:xfrm>
                    <a:off x="5890032" y="2462976"/>
                    <a:ext cx="360" cy="360"/>
                  </p14:xfrm>
                </p:contentPart>
              </mc:Choice>
              <mc:Fallback xmlns="">
                <p:pic>
                  <p:nvPicPr>
                    <p:cNvPr id="345" name="Freihand 344">
                      <a:extLst>
                        <a:ext uri="{FF2B5EF4-FFF2-40B4-BE49-F238E27FC236}">
                          <a16:creationId xmlns:a16="http://schemas.microsoft.com/office/drawing/2014/main" id="{E9EE8262-2BC0-5A2C-5A0B-870F8412689B}"/>
                        </a:ext>
                      </a:extLst>
                    </p:cNvPr>
                    <p:cNvPicPr/>
                    <p:nvPr/>
                  </p:nvPicPr>
                  <p:blipFill>
                    <a:blip r:embed="rId9"/>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46" name="Freihand 345">
                      <a:extLst>
                        <a:ext uri="{FF2B5EF4-FFF2-40B4-BE49-F238E27FC236}">
                          <a16:creationId xmlns:a16="http://schemas.microsoft.com/office/drawing/2014/main" id="{CB72F789-E7BB-28A9-0668-DC4DDE3BEFB8}"/>
                        </a:ext>
                      </a:extLst>
                    </p14:cNvPr>
                    <p14:cNvContentPartPr/>
                    <p14:nvPr/>
                  </p14:nvContentPartPr>
                  <p14:xfrm>
                    <a:off x="5895432" y="2469456"/>
                    <a:ext cx="360" cy="360"/>
                  </p14:xfrm>
                </p:contentPart>
              </mc:Choice>
              <mc:Fallback xmlns="">
                <p:pic>
                  <p:nvPicPr>
                    <p:cNvPr id="346" name="Freihand 345">
                      <a:extLst>
                        <a:ext uri="{FF2B5EF4-FFF2-40B4-BE49-F238E27FC236}">
                          <a16:creationId xmlns:a16="http://schemas.microsoft.com/office/drawing/2014/main" id="{CB72F789-E7BB-28A9-0668-DC4DDE3BEFB8}"/>
                        </a:ext>
                      </a:extLst>
                    </p:cNvPr>
                    <p:cNvPicPr/>
                    <p:nvPr/>
                  </p:nvPicPr>
                  <p:blipFill>
                    <a:blip r:embed="rId9"/>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47" name="Freihand 346">
                      <a:extLst>
                        <a:ext uri="{FF2B5EF4-FFF2-40B4-BE49-F238E27FC236}">
                          <a16:creationId xmlns:a16="http://schemas.microsoft.com/office/drawing/2014/main" id="{39A7D8B5-7292-E35B-AF2D-3CB4E6134127}"/>
                        </a:ext>
                      </a:extLst>
                    </p14:cNvPr>
                    <p14:cNvContentPartPr/>
                    <p14:nvPr/>
                  </p14:nvContentPartPr>
                  <p14:xfrm>
                    <a:off x="5877072" y="2488176"/>
                    <a:ext cx="360" cy="360"/>
                  </p14:xfrm>
                </p:contentPart>
              </mc:Choice>
              <mc:Fallback xmlns="">
                <p:pic>
                  <p:nvPicPr>
                    <p:cNvPr id="347" name="Freihand 346">
                      <a:extLst>
                        <a:ext uri="{FF2B5EF4-FFF2-40B4-BE49-F238E27FC236}">
                          <a16:creationId xmlns:a16="http://schemas.microsoft.com/office/drawing/2014/main" id="{39A7D8B5-7292-E35B-AF2D-3CB4E6134127}"/>
                        </a:ext>
                      </a:extLst>
                    </p:cNvPr>
                    <p:cNvPicPr/>
                    <p:nvPr/>
                  </p:nvPicPr>
                  <p:blipFill>
                    <a:blip r:embed="rId9"/>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48" name="Freihand 347">
                      <a:extLst>
                        <a:ext uri="{FF2B5EF4-FFF2-40B4-BE49-F238E27FC236}">
                          <a16:creationId xmlns:a16="http://schemas.microsoft.com/office/drawing/2014/main" id="{9BCF04C1-D738-5901-A944-CFCA6D20856A}"/>
                        </a:ext>
                      </a:extLst>
                    </p14:cNvPr>
                    <p14:cNvContentPartPr/>
                    <p14:nvPr/>
                  </p14:nvContentPartPr>
                  <p14:xfrm>
                    <a:off x="5875992" y="2490336"/>
                    <a:ext cx="360" cy="360"/>
                  </p14:xfrm>
                </p:contentPart>
              </mc:Choice>
              <mc:Fallback xmlns="">
                <p:pic>
                  <p:nvPicPr>
                    <p:cNvPr id="348" name="Freihand 347">
                      <a:extLst>
                        <a:ext uri="{FF2B5EF4-FFF2-40B4-BE49-F238E27FC236}">
                          <a16:creationId xmlns:a16="http://schemas.microsoft.com/office/drawing/2014/main" id="{9BCF04C1-D738-5901-A944-CFCA6D20856A}"/>
                        </a:ext>
                      </a:extLst>
                    </p:cNvPr>
                    <p:cNvPicPr/>
                    <p:nvPr/>
                  </p:nvPicPr>
                  <p:blipFill>
                    <a:blip r:embed="rId9"/>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49" name="Freihand 348">
                      <a:extLst>
                        <a:ext uri="{FF2B5EF4-FFF2-40B4-BE49-F238E27FC236}">
                          <a16:creationId xmlns:a16="http://schemas.microsoft.com/office/drawing/2014/main" id="{3CA0A663-780F-C428-3776-69E0B9799D1B}"/>
                        </a:ext>
                      </a:extLst>
                    </p14:cNvPr>
                    <p14:cNvContentPartPr/>
                    <p14:nvPr/>
                  </p14:nvContentPartPr>
                  <p14:xfrm>
                    <a:off x="5875706" y="2472176"/>
                    <a:ext cx="360" cy="360"/>
                  </p14:xfrm>
                </p:contentPart>
              </mc:Choice>
              <mc:Fallback xmlns="">
                <p:pic>
                  <p:nvPicPr>
                    <p:cNvPr id="349" name="Freihand 348">
                      <a:extLst>
                        <a:ext uri="{FF2B5EF4-FFF2-40B4-BE49-F238E27FC236}">
                          <a16:creationId xmlns:a16="http://schemas.microsoft.com/office/drawing/2014/main" id="{3CA0A663-780F-C428-3776-69E0B9799D1B}"/>
                        </a:ext>
                      </a:extLst>
                    </p:cNvPr>
                    <p:cNvPicPr/>
                    <p:nvPr/>
                  </p:nvPicPr>
                  <p:blipFill>
                    <a:blip r:embed="rId9"/>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50" name="Freihand 349">
                      <a:extLst>
                        <a:ext uri="{FF2B5EF4-FFF2-40B4-BE49-F238E27FC236}">
                          <a16:creationId xmlns:a16="http://schemas.microsoft.com/office/drawing/2014/main" id="{05EF31F4-C256-8CD8-4417-10F7737E27FA}"/>
                        </a:ext>
                      </a:extLst>
                    </p14:cNvPr>
                    <p14:cNvContentPartPr/>
                    <p14:nvPr/>
                  </p14:nvContentPartPr>
                  <p14:xfrm>
                    <a:off x="5872106" y="2470376"/>
                    <a:ext cx="360" cy="360"/>
                  </p14:xfrm>
                </p:contentPart>
              </mc:Choice>
              <mc:Fallback xmlns="">
                <p:pic>
                  <p:nvPicPr>
                    <p:cNvPr id="350" name="Freihand 349">
                      <a:extLst>
                        <a:ext uri="{FF2B5EF4-FFF2-40B4-BE49-F238E27FC236}">
                          <a16:creationId xmlns:a16="http://schemas.microsoft.com/office/drawing/2014/main" id="{05EF31F4-C256-8CD8-4417-10F7737E27FA}"/>
                        </a:ext>
                      </a:extLst>
                    </p:cNvPr>
                    <p:cNvPicPr/>
                    <p:nvPr/>
                  </p:nvPicPr>
                  <p:blipFill>
                    <a:blip r:embed="rId9"/>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351" name="Freihand 350">
                      <a:extLst>
                        <a:ext uri="{FF2B5EF4-FFF2-40B4-BE49-F238E27FC236}">
                          <a16:creationId xmlns:a16="http://schemas.microsoft.com/office/drawing/2014/main" id="{F97EA958-7EE9-D43D-649E-3BC238F31EC8}"/>
                        </a:ext>
                      </a:extLst>
                    </p14:cNvPr>
                    <p14:cNvContentPartPr/>
                    <p14:nvPr/>
                  </p14:nvContentPartPr>
                  <p14:xfrm>
                    <a:off x="5857706" y="2467496"/>
                    <a:ext cx="360" cy="360"/>
                  </p14:xfrm>
                </p:contentPart>
              </mc:Choice>
              <mc:Fallback xmlns="">
                <p:pic>
                  <p:nvPicPr>
                    <p:cNvPr id="351" name="Freihand 350">
                      <a:extLst>
                        <a:ext uri="{FF2B5EF4-FFF2-40B4-BE49-F238E27FC236}">
                          <a16:creationId xmlns:a16="http://schemas.microsoft.com/office/drawing/2014/main" id="{F97EA958-7EE9-D43D-649E-3BC238F31EC8}"/>
                        </a:ext>
                      </a:extLst>
                    </p:cNvPr>
                    <p:cNvPicPr/>
                    <p:nvPr/>
                  </p:nvPicPr>
                  <p:blipFill>
                    <a:blip r:embed="rId9"/>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352" name="Freihand 351">
                      <a:extLst>
                        <a:ext uri="{FF2B5EF4-FFF2-40B4-BE49-F238E27FC236}">
                          <a16:creationId xmlns:a16="http://schemas.microsoft.com/office/drawing/2014/main" id="{DF3AE4D5-3D0A-C768-5FCB-989970CFF2A3}"/>
                        </a:ext>
                      </a:extLst>
                    </p14:cNvPr>
                    <p14:cNvContentPartPr/>
                    <p14:nvPr/>
                  </p14:nvContentPartPr>
                  <p14:xfrm>
                    <a:off x="5854826" y="2513216"/>
                    <a:ext cx="360" cy="360"/>
                  </p14:xfrm>
                </p:contentPart>
              </mc:Choice>
              <mc:Fallback xmlns="">
                <p:pic>
                  <p:nvPicPr>
                    <p:cNvPr id="352" name="Freihand 351">
                      <a:extLst>
                        <a:ext uri="{FF2B5EF4-FFF2-40B4-BE49-F238E27FC236}">
                          <a16:creationId xmlns:a16="http://schemas.microsoft.com/office/drawing/2014/main" id="{DF3AE4D5-3D0A-C768-5FCB-989970CFF2A3}"/>
                        </a:ext>
                      </a:extLst>
                    </p:cNvPr>
                    <p:cNvPicPr/>
                    <p:nvPr/>
                  </p:nvPicPr>
                  <p:blipFill>
                    <a:blip r:embed="rId9"/>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353" name="Freihand 352">
                      <a:extLst>
                        <a:ext uri="{FF2B5EF4-FFF2-40B4-BE49-F238E27FC236}">
                          <a16:creationId xmlns:a16="http://schemas.microsoft.com/office/drawing/2014/main" id="{BFF8CAB0-5F8D-37F8-DF77-3996A511F39B}"/>
                        </a:ext>
                      </a:extLst>
                    </p14:cNvPr>
                    <p14:cNvContentPartPr/>
                    <p14:nvPr/>
                  </p14:nvContentPartPr>
                  <p14:xfrm>
                    <a:off x="5854106" y="2579456"/>
                    <a:ext cx="360" cy="360"/>
                  </p14:xfrm>
                </p:contentPart>
              </mc:Choice>
              <mc:Fallback xmlns="">
                <p:pic>
                  <p:nvPicPr>
                    <p:cNvPr id="353" name="Freihand 352">
                      <a:extLst>
                        <a:ext uri="{FF2B5EF4-FFF2-40B4-BE49-F238E27FC236}">
                          <a16:creationId xmlns:a16="http://schemas.microsoft.com/office/drawing/2014/main" id="{BFF8CAB0-5F8D-37F8-DF77-3996A511F39B}"/>
                        </a:ext>
                      </a:extLst>
                    </p:cNvPr>
                    <p:cNvPicPr/>
                    <p:nvPr/>
                  </p:nvPicPr>
                  <p:blipFill>
                    <a:blip r:embed="rId9"/>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354" name="Freihand 353">
                      <a:extLst>
                        <a:ext uri="{FF2B5EF4-FFF2-40B4-BE49-F238E27FC236}">
                          <a16:creationId xmlns:a16="http://schemas.microsoft.com/office/drawing/2014/main" id="{F7B3F675-5779-E122-EDC2-498FEC8C9261}"/>
                        </a:ext>
                      </a:extLst>
                    </p14:cNvPr>
                    <p14:cNvContentPartPr/>
                    <p14:nvPr/>
                  </p14:nvContentPartPr>
                  <p14:xfrm>
                    <a:off x="5848706" y="2604656"/>
                    <a:ext cx="360" cy="360"/>
                  </p14:xfrm>
                </p:contentPart>
              </mc:Choice>
              <mc:Fallback xmlns="">
                <p:pic>
                  <p:nvPicPr>
                    <p:cNvPr id="354" name="Freihand 353">
                      <a:extLst>
                        <a:ext uri="{FF2B5EF4-FFF2-40B4-BE49-F238E27FC236}">
                          <a16:creationId xmlns:a16="http://schemas.microsoft.com/office/drawing/2014/main" id="{F7B3F675-5779-E122-EDC2-498FEC8C9261}"/>
                        </a:ext>
                      </a:extLst>
                    </p:cNvPr>
                    <p:cNvPicPr/>
                    <p:nvPr/>
                  </p:nvPicPr>
                  <p:blipFill>
                    <a:blip r:embed="rId9"/>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355" name="Freihand 354">
                      <a:extLst>
                        <a:ext uri="{FF2B5EF4-FFF2-40B4-BE49-F238E27FC236}">
                          <a16:creationId xmlns:a16="http://schemas.microsoft.com/office/drawing/2014/main" id="{30B4931E-1BC4-56A5-9B4E-CBA53F8A2191}"/>
                        </a:ext>
                      </a:extLst>
                    </p14:cNvPr>
                    <p14:cNvContentPartPr/>
                    <p14:nvPr/>
                  </p14:nvContentPartPr>
                  <p14:xfrm>
                    <a:off x="5909906" y="2444456"/>
                    <a:ext cx="360" cy="360"/>
                  </p14:xfrm>
                </p:contentPart>
              </mc:Choice>
              <mc:Fallback xmlns="">
                <p:pic>
                  <p:nvPicPr>
                    <p:cNvPr id="355" name="Freihand 354">
                      <a:extLst>
                        <a:ext uri="{FF2B5EF4-FFF2-40B4-BE49-F238E27FC236}">
                          <a16:creationId xmlns:a16="http://schemas.microsoft.com/office/drawing/2014/main" id="{30B4931E-1BC4-56A5-9B4E-CBA53F8A2191}"/>
                        </a:ext>
                      </a:extLst>
                    </p:cNvPr>
                    <p:cNvPicPr/>
                    <p:nvPr/>
                  </p:nvPicPr>
                  <p:blipFill>
                    <a:blip r:embed="rId9"/>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56" name="Freihand 355">
                      <a:extLst>
                        <a:ext uri="{FF2B5EF4-FFF2-40B4-BE49-F238E27FC236}">
                          <a16:creationId xmlns:a16="http://schemas.microsoft.com/office/drawing/2014/main" id="{26269FB6-A14F-FFAE-F48E-8F0102FB4D14}"/>
                        </a:ext>
                      </a:extLst>
                    </p14:cNvPr>
                    <p14:cNvContentPartPr/>
                    <p14:nvPr/>
                  </p14:nvContentPartPr>
                  <p14:xfrm>
                    <a:off x="5872466" y="2504936"/>
                    <a:ext cx="360" cy="360"/>
                  </p14:xfrm>
                </p:contentPart>
              </mc:Choice>
              <mc:Fallback xmlns="">
                <p:pic>
                  <p:nvPicPr>
                    <p:cNvPr id="356" name="Freihand 355">
                      <a:extLst>
                        <a:ext uri="{FF2B5EF4-FFF2-40B4-BE49-F238E27FC236}">
                          <a16:creationId xmlns:a16="http://schemas.microsoft.com/office/drawing/2014/main" id="{26269FB6-A14F-FFAE-F48E-8F0102FB4D14}"/>
                        </a:ext>
                      </a:extLst>
                    </p:cNvPr>
                    <p:cNvPicPr/>
                    <p:nvPr/>
                  </p:nvPicPr>
                  <p:blipFill>
                    <a:blip r:embed="rId9"/>
                    <a:stretch>
                      <a:fillRect/>
                    </a:stretch>
                  </p:blipFill>
                  <p:spPr>
                    <a:xfrm>
                      <a:off x="5854466" y="2486936"/>
                      <a:ext cx="36000" cy="36000"/>
                    </a:xfrm>
                    <a:prstGeom prst="rect">
                      <a:avLst/>
                    </a:prstGeom>
                  </p:spPr>
                </p:pic>
              </mc:Fallback>
            </mc:AlternateContent>
          </p:grpSp>
          <p:grpSp>
            <p:nvGrpSpPr>
              <p:cNvPr id="296" name="Gruppieren 295">
                <a:extLst>
                  <a:ext uri="{FF2B5EF4-FFF2-40B4-BE49-F238E27FC236}">
                    <a16:creationId xmlns:a16="http://schemas.microsoft.com/office/drawing/2014/main" id="{17E4DA66-1858-478F-81B6-96830A13BF7E}"/>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98">
                  <p14:nvContentPartPr>
                    <p14:cNvPr id="319" name="Freihand 318">
                      <a:extLst>
                        <a:ext uri="{FF2B5EF4-FFF2-40B4-BE49-F238E27FC236}">
                          <a16:creationId xmlns:a16="http://schemas.microsoft.com/office/drawing/2014/main" id="{243FF9CC-0F29-8B78-ECFC-297715D12991}"/>
                        </a:ext>
                      </a:extLst>
                    </p14:cNvPr>
                    <p14:cNvContentPartPr/>
                    <p14:nvPr/>
                  </p14:nvContentPartPr>
                  <p14:xfrm>
                    <a:off x="9029306" y="2669816"/>
                    <a:ext cx="360" cy="360"/>
                  </p14:xfrm>
                </p:contentPart>
              </mc:Choice>
              <mc:Fallback xmlns="">
                <p:pic>
                  <p:nvPicPr>
                    <p:cNvPr id="319" name="Freihand 318">
                      <a:extLst>
                        <a:ext uri="{FF2B5EF4-FFF2-40B4-BE49-F238E27FC236}">
                          <a16:creationId xmlns:a16="http://schemas.microsoft.com/office/drawing/2014/main" id="{243FF9CC-0F29-8B78-ECFC-297715D12991}"/>
                        </a:ext>
                      </a:extLst>
                    </p:cNvPr>
                    <p:cNvPicPr/>
                    <p:nvPr/>
                  </p:nvPicPr>
                  <p:blipFill>
                    <a:blip r:embed="rId9"/>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20" name="Freihand 319">
                      <a:extLst>
                        <a:ext uri="{FF2B5EF4-FFF2-40B4-BE49-F238E27FC236}">
                          <a16:creationId xmlns:a16="http://schemas.microsoft.com/office/drawing/2014/main" id="{6816C61E-B369-868D-BBB9-26AE84D160D6}"/>
                        </a:ext>
                      </a:extLst>
                    </p14:cNvPr>
                    <p14:cNvContentPartPr/>
                    <p14:nvPr/>
                  </p14:nvContentPartPr>
                  <p14:xfrm>
                    <a:off x="9040106" y="2734616"/>
                    <a:ext cx="360" cy="360"/>
                  </p14:xfrm>
                </p:contentPart>
              </mc:Choice>
              <mc:Fallback xmlns="">
                <p:pic>
                  <p:nvPicPr>
                    <p:cNvPr id="320" name="Freihand 319">
                      <a:extLst>
                        <a:ext uri="{FF2B5EF4-FFF2-40B4-BE49-F238E27FC236}">
                          <a16:creationId xmlns:a16="http://schemas.microsoft.com/office/drawing/2014/main" id="{6816C61E-B369-868D-BBB9-26AE84D160D6}"/>
                        </a:ext>
                      </a:extLst>
                    </p:cNvPr>
                    <p:cNvPicPr/>
                    <p:nvPr/>
                  </p:nvPicPr>
                  <p:blipFill>
                    <a:blip r:embed="rId9"/>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321" name="Freihand 320">
                      <a:extLst>
                        <a:ext uri="{FF2B5EF4-FFF2-40B4-BE49-F238E27FC236}">
                          <a16:creationId xmlns:a16="http://schemas.microsoft.com/office/drawing/2014/main" id="{B904A2CC-53EB-9E1E-80A4-B5CC0E45B54A}"/>
                        </a:ext>
                      </a:extLst>
                    </p14:cNvPr>
                    <p14:cNvContentPartPr/>
                    <p14:nvPr/>
                  </p14:nvContentPartPr>
                  <p14:xfrm>
                    <a:off x="9036146" y="2699696"/>
                    <a:ext cx="360" cy="360"/>
                  </p14:xfrm>
                </p:contentPart>
              </mc:Choice>
              <mc:Fallback xmlns="">
                <p:pic>
                  <p:nvPicPr>
                    <p:cNvPr id="321" name="Freihand 320">
                      <a:extLst>
                        <a:ext uri="{FF2B5EF4-FFF2-40B4-BE49-F238E27FC236}">
                          <a16:creationId xmlns:a16="http://schemas.microsoft.com/office/drawing/2014/main" id="{B904A2CC-53EB-9E1E-80A4-B5CC0E45B54A}"/>
                        </a:ext>
                      </a:extLst>
                    </p:cNvPr>
                    <p:cNvPicPr/>
                    <p:nvPr/>
                  </p:nvPicPr>
                  <p:blipFill>
                    <a:blip r:embed="rId9"/>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2" name="Freihand 321">
                      <a:extLst>
                        <a:ext uri="{FF2B5EF4-FFF2-40B4-BE49-F238E27FC236}">
                          <a16:creationId xmlns:a16="http://schemas.microsoft.com/office/drawing/2014/main" id="{47D68CA6-42DB-59C7-2B49-ED0D24A06BA4}"/>
                        </a:ext>
                      </a:extLst>
                    </p14:cNvPr>
                    <p14:cNvContentPartPr/>
                    <p14:nvPr/>
                  </p14:nvContentPartPr>
                  <p14:xfrm>
                    <a:off x="9008066" y="2630936"/>
                    <a:ext cx="360" cy="360"/>
                  </p14:xfrm>
                </p:contentPart>
              </mc:Choice>
              <mc:Fallback xmlns="">
                <p:pic>
                  <p:nvPicPr>
                    <p:cNvPr id="322" name="Freihand 321">
                      <a:extLst>
                        <a:ext uri="{FF2B5EF4-FFF2-40B4-BE49-F238E27FC236}">
                          <a16:creationId xmlns:a16="http://schemas.microsoft.com/office/drawing/2014/main" id="{47D68CA6-42DB-59C7-2B49-ED0D24A06BA4}"/>
                        </a:ext>
                      </a:extLst>
                    </p:cNvPr>
                    <p:cNvPicPr/>
                    <p:nvPr/>
                  </p:nvPicPr>
                  <p:blipFill>
                    <a:blip r:embed="rId9"/>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323" name="Freihand 322">
                      <a:extLst>
                        <a:ext uri="{FF2B5EF4-FFF2-40B4-BE49-F238E27FC236}">
                          <a16:creationId xmlns:a16="http://schemas.microsoft.com/office/drawing/2014/main" id="{3F8505CE-658C-F827-5C9B-172D52F44708}"/>
                        </a:ext>
                      </a:extLst>
                    </p14:cNvPr>
                    <p14:cNvContentPartPr/>
                    <p14:nvPr/>
                  </p14:nvContentPartPr>
                  <p14:xfrm>
                    <a:off x="8932106" y="2443736"/>
                    <a:ext cx="360" cy="360"/>
                  </p14:xfrm>
                </p:contentPart>
              </mc:Choice>
              <mc:Fallback xmlns="">
                <p:pic>
                  <p:nvPicPr>
                    <p:cNvPr id="323" name="Freihand 322">
                      <a:extLst>
                        <a:ext uri="{FF2B5EF4-FFF2-40B4-BE49-F238E27FC236}">
                          <a16:creationId xmlns:a16="http://schemas.microsoft.com/office/drawing/2014/main" id="{3F8505CE-658C-F827-5C9B-172D52F44708}"/>
                        </a:ext>
                      </a:extLst>
                    </p:cNvPr>
                    <p:cNvPicPr/>
                    <p:nvPr/>
                  </p:nvPicPr>
                  <p:blipFill>
                    <a:blip r:embed="rId9"/>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4" name="Freihand 323">
                      <a:extLst>
                        <a:ext uri="{FF2B5EF4-FFF2-40B4-BE49-F238E27FC236}">
                          <a16:creationId xmlns:a16="http://schemas.microsoft.com/office/drawing/2014/main" id="{EE394972-BCDF-4856-8627-0257980F910E}"/>
                        </a:ext>
                      </a:extLst>
                    </p14:cNvPr>
                    <p14:cNvContentPartPr/>
                    <p14:nvPr/>
                  </p14:nvContentPartPr>
                  <p14:xfrm>
                    <a:off x="8949746" y="2467496"/>
                    <a:ext cx="360" cy="360"/>
                  </p14:xfrm>
                </p:contentPart>
              </mc:Choice>
              <mc:Fallback xmlns="">
                <p:pic>
                  <p:nvPicPr>
                    <p:cNvPr id="324" name="Freihand 323">
                      <a:extLst>
                        <a:ext uri="{FF2B5EF4-FFF2-40B4-BE49-F238E27FC236}">
                          <a16:creationId xmlns:a16="http://schemas.microsoft.com/office/drawing/2014/main" id="{EE394972-BCDF-4856-8627-0257980F910E}"/>
                        </a:ext>
                      </a:extLst>
                    </p:cNvPr>
                    <p:cNvPicPr/>
                    <p:nvPr/>
                  </p:nvPicPr>
                  <p:blipFill>
                    <a:blip r:embed="rId9"/>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325" name="Freihand 324">
                      <a:extLst>
                        <a:ext uri="{FF2B5EF4-FFF2-40B4-BE49-F238E27FC236}">
                          <a16:creationId xmlns:a16="http://schemas.microsoft.com/office/drawing/2014/main" id="{6E543DA6-D0DB-8D17-C940-33CE7CE77A03}"/>
                        </a:ext>
                      </a:extLst>
                    </p14:cNvPr>
                    <p14:cNvContentPartPr/>
                    <p14:nvPr/>
                  </p14:nvContentPartPr>
                  <p14:xfrm>
                    <a:off x="8968106" y="2497736"/>
                    <a:ext cx="360" cy="360"/>
                  </p14:xfrm>
                </p:contentPart>
              </mc:Choice>
              <mc:Fallback xmlns="">
                <p:pic>
                  <p:nvPicPr>
                    <p:cNvPr id="325" name="Freihand 324">
                      <a:extLst>
                        <a:ext uri="{FF2B5EF4-FFF2-40B4-BE49-F238E27FC236}">
                          <a16:creationId xmlns:a16="http://schemas.microsoft.com/office/drawing/2014/main" id="{6E543DA6-D0DB-8D17-C940-33CE7CE77A03}"/>
                        </a:ext>
                      </a:extLst>
                    </p:cNvPr>
                    <p:cNvPicPr/>
                    <p:nvPr/>
                  </p:nvPicPr>
                  <p:blipFill>
                    <a:blip r:embed="rId9"/>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26" name="Freihand 325">
                      <a:extLst>
                        <a:ext uri="{FF2B5EF4-FFF2-40B4-BE49-F238E27FC236}">
                          <a16:creationId xmlns:a16="http://schemas.microsoft.com/office/drawing/2014/main" id="{AFFCA57B-5B89-650E-50FA-5EBAA6837CDE}"/>
                        </a:ext>
                      </a:extLst>
                    </p14:cNvPr>
                    <p14:cNvContentPartPr/>
                    <p14:nvPr/>
                  </p14:nvContentPartPr>
                  <p14:xfrm>
                    <a:off x="8976746" y="2530136"/>
                    <a:ext cx="360" cy="360"/>
                  </p14:xfrm>
                </p:contentPart>
              </mc:Choice>
              <mc:Fallback xmlns="">
                <p:pic>
                  <p:nvPicPr>
                    <p:cNvPr id="326" name="Freihand 325">
                      <a:extLst>
                        <a:ext uri="{FF2B5EF4-FFF2-40B4-BE49-F238E27FC236}">
                          <a16:creationId xmlns:a16="http://schemas.microsoft.com/office/drawing/2014/main" id="{AFFCA57B-5B89-650E-50FA-5EBAA6837CDE}"/>
                        </a:ext>
                      </a:extLst>
                    </p:cNvPr>
                    <p:cNvPicPr/>
                    <p:nvPr/>
                  </p:nvPicPr>
                  <p:blipFill>
                    <a:blip r:embed="rId9"/>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327" name="Freihand 326">
                      <a:extLst>
                        <a:ext uri="{FF2B5EF4-FFF2-40B4-BE49-F238E27FC236}">
                          <a16:creationId xmlns:a16="http://schemas.microsoft.com/office/drawing/2014/main" id="{AC21A0B5-515B-1F0F-A6D2-8546D476B05D}"/>
                        </a:ext>
                      </a:extLst>
                    </p14:cNvPr>
                    <p14:cNvContentPartPr/>
                    <p14:nvPr/>
                  </p14:nvContentPartPr>
                  <p14:xfrm>
                    <a:off x="8985746" y="2555336"/>
                    <a:ext cx="360" cy="360"/>
                  </p14:xfrm>
                </p:contentPart>
              </mc:Choice>
              <mc:Fallback xmlns="">
                <p:pic>
                  <p:nvPicPr>
                    <p:cNvPr id="327" name="Freihand 326">
                      <a:extLst>
                        <a:ext uri="{FF2B5EF4-FFF2-40B4-BE49-F238E27FC236}">
                          <a16:creationId xmlns:a16="http://schemas.microsoft.com/office/drawing/2014/main" id="{AC21A0B5-515B-1F0F-A6D2-8546D476B05D}"/>
                        </a:ext>
                      </a:extLst>
                    </p:cNvPr>
                    <p:cNvPicPr/>
                    <p:nvPr/>
                  </p:nvPicPr>
                  <p:blipFill>
                    <a:blip r:embed="rId9"/>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28" name="Freihand 327">
                      <a:extLst>
                        <a:ext uri="{FF2B5EF4-FFF2-40B4-BE49-F238E27FC236}">
                          <a16:creationId xmlns:a16="http://schemas.microsoft.com/office/drawing/2014/main" id="{E52B31D0-2E79-FA95-42E1-AA09C80975EC}"/>
                        </a:ext>
                      </a:extLst>
                    </p14:cNvPr>
                    <p14:cNvContentPartPr/>
                    <p14:nvPr/>
                  </p14:nvContentPartPr>
                  <p14:xfrm>
                    <a:off x="8996906" y="2586296"/>
                    <a:ext cx="360" cy="360"/>
                  </p14:xfrm>
                </p:contentPart>
              </mc:Choice>
              <mc:Fallback xmlns="">
                <p:pic>
                  <p:nvPicPr>
                    <p:cNvPr id="328" name="Freihand 327">
                      <a:extLst>
                        <a:ext uri="{FF2B5EF4-FFF2-40B4-BE49-F238E27FC236}">
                          <a16:creationId xmlns:a16="http://schemas.microsoft.com/office/drawing/2014/main" id="{E52B31D0-2E79-FA95-42E1-AA09C80975EC}"/>
                        </a:ext>
                      </a:extLst>
                    </p:cNvPr>
                    <p:cNvPicPr/>
                    <p:nvPr/>
                  </p:nvPicPr>
                  <p:blipFill>
                    <a:blip r:embed="rId9"/>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29" name="Freihand 328">
                      <a:extLst>
                        <a:ext uri="{FF2B5EF4-FFF2-40B4-BE49-F238E27FC236}">
                          <a16:creationId xmlns:a16="http://schemas.microsoft.com/office/drawing/2014/main" id="{5AC762EE-A4A8-27F5-4430-4F3AC68F574A}"/>
                        </a:ext>
                      </a:extLst>
                    </p14:cNvPr>
                    <p14:cNvContentPartPr/>
                    <p14:nvPr/>
                  </p14:nvContentPartPr>
                  <p14:xfrm>
                    <a:off x="8981426" y="2469656"/>
                    <a:ext cx="360" cy="360"/>
                  </p14:xfrm>
                </p:contentPart>
              </mc:Choice>
              <mc:Fallback xmlns="">
                <p:pic>
                  <p:nvPicPr>
                    <p:cNvPr id="329" name="Freihand 328">
                      <a:extLst>
                        <a:ext uri="{FF2B5EF4-FFF2-40B4-BE49-F238E27FC236}">
                          <a16:creationId xmlns:a16="http://schemas.microsoft.com/office/drawing/2014/main" id="{5AC762EE-A4A8-27F5-4430-4F3AC68F574A}"/>
                        </a:ext>
                      </a:extLst>
                    </p:cNvPr>
                    <p:cNvPicPr/>
                    <p:nvPr/>
                  </p:nvPicPr>
                  <p:blipFill>
                    <a:blip r:embed="rId9"/>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30" name="Freihand 329">
                      <a:extLst>
                        <a:ext uri="{FF2B5EF4-FFF2-40B4-BE49-F238E27FC236}">
                          <a16:creationId xmlns:a16="http://schemas.microsoft.com/office/drawing/2014/main" id="{C61CBA3B-9D04-5D67-90C1-A70BE81D7976}"/>
                        </a:ext>
                      </a:extLst>
                    </p14:cNvPr>
                    <p14:cNvContentPartPr/>
                    <p14:nvPr/>
                  </p14:nvContentPartPr>
                  <p14:xfrm>
                    <a:off x="9002666" y="2468576"/>
                    <a:ext cx="360" cy="360"/>
                  </p14:xfrm>
                </p:contentPart>
              </mc:Choice>
              <mc:Fallback xmlns="">
                <p:pic>
                  <p:nvPicPr>
                    <p:cNvPr id="330" name="Freihand 329">
                      <a:extLst>
                        <a:ext uri="{FF2B5EF4-FFF2-40B4-BE49-F238E27FC236}">
                          <a16:creationId xmlns:a16="http://schemas.microsoft.com/office/drawing/2014/main" id="{C61CBA3B-9D04-5D67-90C1-A70BE81D7976}"/>
                        </a:ext>
                      </a:extLst>
                    </p:cNvPr>
                    <p:cNvPicPr/>
                    <p:nvPr/>
                  </p:nvPicPr>
                  <p:blipFill>
                    <a:blip r:embed="rId9"/>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31" name="Freihand 330">
                      <a:extLst>
                        <a:ext uri="{FF2B5EF4-FFF2-40B4-BE49-F238E27FC236}">
                          <a16:creationId xmlns:a16="http://schemas.microsoft.com/office/drawing/2014/main" id="{3C9A9C5F-11A6-7B60-74DE-B09D2EB33072}"/>
                        </a:ext>
                      </a:extLst>
                    </p14:cNvPr>
                    <p14:cNvContentPartPr/>
                    <p14:nvPr/>
                  </p14:nvContentPartPr>
                  <p14:xfrm>
                    <a:off x="9008426" y="2477216"/>
                    <a:ext cx="360" cy="360"/>
                  </p14:xfrm>
                </p:contentPart>
              </mc:Choice>
              <mc:Fallback xmlns="">
                <p:pic>
                  <p:nvPicPr>
                    <p:cNvPr id="331" name="Freihand 330">
                      <a:extLst>
                        <a:ext uri="{FF2B5EF4-FFF2-40B4-BE49-F238E27FC236}">
                          <a16:creationId xmlns:a16="http://schemas.microsoft.com/office/drawing/2014/main" id="{3C9A9C5F-11A6-7B60-74DE-B09D2EB33072}"/>
                        </a:ext>
                      </a:extLst>
                    </p:cNvPr>
                    <p:cNvPicPr/>
                    <p:nvPr/>
                  </p:nvPicPr>
                  <p:blipFill>
                    <a:blip r:embed="rId9"/>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332" name="Freihand 331">
                      <a:extLst>
                        <a:ext uri="{FF2B5EF4-FFF2-40B4-BE49-F238E27FC236}">
                          <a16:creationId xmlns:a16="http://schemas.microsoft.com/office/drawing/2014/main" id="{AC703153-B32F-FB02-59DE-0817E3FA30B3}"/>
                        </a:ext>
                      </a:extLst>
                    </p14:cNvPr>
                    <p14:cNvContentPartPr/>
                    <p14:nvPr/>
                  </p14:nvContentPartPr>
                  <p14:xfrm>
                    <a:off x="9028226" y="2497376"/>
                    <a:ext cx="360" cy="360"/>
                  </p14:xfrm>
                </p:contentPart>
              </mc:Choice>
              <mc:Fallback xmlns="">
                <p:pic>
                  <p:nvPicPr>
                    <p:cNvPr id="332" name="Freihand 331">
                      <a:extLst>
                        <a:ext uri="{FF2B5EF4-FFF2-40B4-BE49-F238E27FC236}">
                          <a16:creationId xmlns:a16="http://schemas.microsoft.com/office/drawing/2014/main" id="{AC703153-B32F-FB02-59DE-0817E3FA30B3}"/>
                        </a:ext>
                      </a:extLst>
                    </p:cNvPr>
                    <p:cNvPicPr/>
                    <p:nvPr/>
                  </p:nvPicPr>
                  <p:blipFill>
                    <a:blip r:embed="rId9"/>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33" name="Freihand 332">
                      <a:extLst>
                        <a:ext uri="{FF2B5EF4-FFF2-40B4-BE49-F238E27FC236}">
                          <a16:creationId xmlns:a16="http://schemas.microsoft.com/office/drawing/2014/main" id="{185590C0-66A2-25E7-56A7-59B7D8D25DA3}"/>
                        </a:ext>
                      </a:extLst>
                    </p14:cNvPr>
                    <p14:cNvContentPartPr/>
                    <p14:nvPr/>
                  </p14:nvContentPartPr>
                  <p14:xfrm>
                    <a:off x="9050906" y="2543456"/>
                    <a:ext cx="360" cy="360"/>
                  </p14:xfrm>
                </p:contentPart>
              </mc:Choice>
              <mc:Fallback xmlns="">
                <p:pic>
                  <p:nvPicPr>
                    <p:cNvPr id="333" name="Freihand 332">
                      <a:extLst>
                        <a:ext uri="{FF2B5EF4-FFF2-40B4-BE49-F238E27FC236}">
                          <a16:creationId xmlns:a16="http://schemas.microsoft.com/office/drawing/2014/main" id="{185590C0-66A2-25E7-56A7-59B7D8D25DA3}"/>
                        </a:ext>
                      </a:extLst>
                    </p:cNvPr>
                    <p:cNvPicPr/>
                    <p:nvPr/>
                  </p:nvPicPr>
                  <p:blipFill>
                    <a:blip r:embed="rId9"/>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334" name="Freihand 333">
                      <a:extLst>
                        <a:ext uri="{FF2B5EF4-FFF2-40B4-BE49-F238E27FC236}">
                          <a16:creationId xmlns:a16="http://schemas.microsoft.com/office/drawing/2014/main" id="{333D00A5-FB19-1408-F3E7-E2067F8A6D79}"/>
                        </a:ext>
                      </a:extLst>
                    </p14:cNvPr>
                    <p14:cNvContentPartPr/>
                    <p14:nvPr/>
                  </p14:nvContentPartPr>
                  <p14:xfrm>
                    <a:off x="9014546" y="2521136"/>
                    <a:ext cx="360" cy="360"/>
                  </p14:xfrm>
                </p:contentPart>
              </mc:Choice>
              <mc:Fallback xmlns="">
                <p:pic>
                  <p:nvPicPr>
                    <p:cNvPr id="334" name="Freihand 333">
                      <a:extLst>
                        <a:ext uri="{FF2B5EF4-FFF2-40B4-BE49-F238E27FC236}">
                          <a16:creationId xmlns:a16="http://schemas.microsoft.com/office/drawing/2014/main" id="{333D00A5-FB19-1408-F3E7-E2067F8A6D79}"/>
                        </a:ext>
                      </a:extLst>
                    </p:cNvPr>
                    <p:cNvPicPr/>
                    <p:nvPr/>
                  </p:nvPicPr>
                  <p:blipFill>
                    <a:blip r:embed="rId9"/>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335" name="Freihand 334">
                      <a:extLst>
                        <a:ext uri="{FF2B5EF4-FFF2-40B4-BE49-F238E27FC236}">
                          <a16:creationId xmlns:a16="http://schemas.microsoft.com/office/drawing/2014/main" id="{B4F05E03-0E5E-CEA6-36BA-1FA1BD10B656}"/>
                        </a:ext>
                      </a:extLst>
                    </p14:cNvPr>
                    <p14:cNvContentPartPr/>
                    <p14:nvPr/>
                  </p14:nvContentPartPr>
                  <p14:xfrm>
                    <a:off x="9048026" y="2589176"/>
                    <a:ext cx="360" cy="360"/>
                  </p14:xfrm>
                </p:contentPart>
              </mc:Choice>
              <mc:Fallback xmlns="">
                <p:pic>
                  <p:nvPicPr>
                    <p:cNvPr id="335" name="Freihand 334">
                      <a:extLst>
                        <a:ext uri="{FF2B5EF4-FFF2-40B4-BE49-F238E27FC236}">
                          <a16:creationId xmlns:a16="http://schemas.microsoft.com/office/drawing/2014/main" id="{B4F05E03-0E5E-CEA6-36BA-1FA1BD10B656}"/>
                        </a:ext>
                      </a:extLst>
                    </p:cNvPr>
                    <p:cNvPicPr/>
                    <p:nvPr/>
                  </p:nvPicPr>
                  <p:blipFill>
                    <a:blip r:embed="rId9"/>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36" name="Freihand 335">
                      <a:extLst>
                        <a:ext uri="{FF2B5EF4-FFF2-40B4-BE49-F238E27FC236}">
                          <a16:creationId xmlns:a16="http://schemas.microsoft.com/office/drawing/2014/main" id="{73EAE77B-3D70-953D-196A-CE1FF3CC7F0B}"/>
                        </a:ext>
                      </a:extLst>
                    </p14:cNvPr>
                    <p14:cNvContentPartPr/>
                    <p14:nvPr/>
                  </p14:nvContentPartPr>
                  <p14:xfrm>
                    <a:off x="9016706" y="2544896"/>
                    <a:ext cx="360" cy="360"/>
                  </p14:xfrm>
                </p:contentPart>
              </mc:Choice>
              <mc:Fallback xmlns="">
                <p:pic>
                  <p:nvPicPr>
                    <p:cNvPr id="336" name="Freihand 335">
                      <a:extLst>
                        <a:ext uri="{FF2B5EF4-FFF2-40B4-BE49-F238E27FC236}">
                          <a16:creationId xmlns:a16="http://schemas.microsoft.com/office/drawing/2014/main" id="{73EAE77B-3D70-953D-196A-CE1FF3CC7F0B}"/>
                        </a:ext>
                      </a:extLst>
                    </p:cNvPr>
                    <p:cNvPicPr/>
                    <p:nvPr/>
                  </p:nvPicPr>
                  <p:blipFill>
                    <a:blip r:embed="rId9"/>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337" name="Freihand 336">
                      <a:extLst>
                        <a:ext uri="{FF2B5EF4-FFF2-40B4-BE49-F238E27FC236}">
                          <a16:creationId xmlns:a16="http://schemas.microsoft.com/office/drawing/2014/main" id="{959B12AA-AB12-B00F-50C8-F61CE1861658}"/>
                        </a:ext>
                      </a:extLst>
                    </p14:cNvPr>
                    <p14:cNvContentPartPr/>
                    <p14:nvPr/>
                  </p14:nvContentPartPr>
                  <p14:xfrm>
                    <a:off x="9035426" y="2608976"/>
                    <a:ext cx="360" cy="360"/>
                  </p14:xfrm>
                </p:contentPart>
              </mc:Choice>
              <mc:Fallback xmlns="">
                <p:pic>
                  <p:nvPicPr>
                    <p:cNvPr id="337" name="Freihand 336">
                      <a:extLst>
                        <a:ext uri="{FF2B5EF4-FFF2-40B4-BE49-F238E27FC236}">
                          <a16:creationId xmlns:a16="http://schemas.microsoft.com/office/drawing/2014/main" id="{959B12AA-AB12-B00F-50C8-F61CE1861658}"/>
                        </a:ext>
                      </a:extLst>
                    </p:cNvPr>
                    <p:cNvPicPr/>
                    <p:nvPr/>
                  </p:nvPicPr>
                  <p:blipFill>
                    <a:blip r:embed="rId9"/>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38" name="Freihand 337">
                      <a:extLst>
                        <a:ext uri="{FF2B5EF4-FFF2-40B4-BE49-F238E27FC236}">
                          <a16:creationId xmlns:a16="http://schemas.microsoft.com/office/drawing/2014/main" id="{4B5042CA-43A4-2924-2E42-385BDD59EE1D}"/>
                        </a:ext>
                      </a:extLst>
                    </p14:cNvPr>
                    <p14:cNvContentPartPr/>
                    <p14:nvPr/>
                  </p14:nvContentPartPr>
                  <p14:xfrm>
                    <a:off x="9031826" y="2589176"/>
                    <a:ext cx="360" cy="360"/>
                  </p14:xfrm>
                </p:contentPart>
              </mc:Choice>
              <mc:Fallback xmlns="">
                <p:pic>
                  <p:nvPicPr>
                    <p:cNvPr id="338" name="Freihand 337">
                      <a:extLst>
                        <a:ext uri="{FF2B5EF4-FFF2-40B4-BE49-F238E27FC236}">
                          <a16:creationId xmlns:a16="http://schemas.microsoft.com/office/drawing/2014/main" id="{4B5042CA-43A4-2924-2E42-385BDD59EE1D}"/>
                        </a:ext>
                      </a:extLst>
                    </p:cNvPr>
                    <p:cNvPicPr/>
                    <p:nvPr/>
                  </p:nvPicPr>
                  <p:blipFill>
                    <a:blip r:embed="rId9"/>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339" name="Freihand 338">
                      <a:extLst>
                        <a:ext uri="{FF2B5EF4-FFF2-40B4-BE49-F238E27FC236}">
                          <a16:creationId xmlns:a16="http://schemas.microsoft.com/office/drawing/2014/main" id="{B40E76AD-00B3-2C50-D5A1-79E21FAB58C9}"/>
                        </a:ext>
                      </a:extLst>
                    </p14:cNvPr>
                    <p14:cNvContentPartPr/>
                    <p14:nvPr/>
                  </p14:nvContentPartPr>
                  <p14:xfrm>
                    <a:off x="9035786" y="2635256"/>
                    <a:ext cx="360" cy="360"/>
                  </p14:xfrm>
                </p:contentPart>
              </mc:Choice>
              <mc:Fallback xmlns="">
                <p:pic>
                  <p:nvPicPr>
                    <p:cNvPr id="339" name="Freihand 338">
                      <a:extLst>
                        <a:ext uri="{FF2B5EF4-FFF2-40B4-BE49-F238E27FC236}">
                          <a16:creationId xmlns:a16="http://schemas.microsoft.com/office/drawing/2014/main" id="{B40E76AD-00B3-2C50-D5A1-79E21FAB58C9}"/>
                        </a:ext>
                      </a:extLst>
                    </p:cNvPr>
                    <p:cNvPicPr/>
                    <p:nvPr/>
                  </p:nvPicPr>
                  <p:blipFill>
                    <a:blip r:embed="rId9"/>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40" name="Freihand 339">
                      <a:extLst>
                        <a:ext uri="{FF2B5EF4-FFF2-40B4-BE49-F238E27FC236}">
                          <a16:creationId xmlns:a16="http://schemas.microsoft.com/office/drawing/2014/main" id="{B9F302A2-A07F-5779-A08E-BD0E22AEC4AD}"/>
                        </a:ext>
                      </a:extLst>
                    </p14:cNvPr>
                    <p14:cNvContentPartPr/>
                    <p14:nvPr/>
                  </p14:nvContentPartPr>
                  <p14:xfrm>
                    <a:off x="9055226" y="2675216"/>
                    <a:ext cx="360" cy="360"/>
                  </p14:xfrm>
                </p:contentPart>
              </mc:Choice>
              <mc:Fallback xmlns="">
                <p:pic>
                  <p:nvPicPr>
                    <p:cNvPr id="340" name="Freihand 339">
                      <a:extLst>
                        <a:ext uri="{FF2B5EF4-FFF2-40B4-BE49-F238E27FC236}">
                          <a16:creationId xmlns:a16="http://schemas.microsoft.com/office/drawing/2014/main" id="{B9F302A2-A07F-5779-A08E-BD0E22AEC4AD}"/>
                        </a:ext>
                      </a:extLst>
                    </p:cNvPr>
                    <p:cNvPicPr/>
                    <p:nvPr/>
                  </p:nvPicPr>
                  <p:blipFill>
                    <a:blip r:embed="rId9"/>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341" name="Freihand 340">
                      <a:extLst>
                        <a:ext uri="{FF2B5EF4-FFF2-40B4-BE49-F238E27FC236}">
                          <a16:creationId xmlns:a16="http://schemas.microsoft.com/office/drawing/2014/main" id="{5428CDF6-E205-FF4A-B963-0DEA42A96062}"/>
                        </a:ext>
                      </a:extLst>
                    </p14:cNvPr>
                    <p14:cNvContentPartPr/>
                    <p14:nvPr/>
                  </p14:nvContentPartPr>
                  <p14:xfrm>
                    <a:off x="9054146" y="2764496"/>
                    <a:ext cx="360" cy="360"/>
                  </p14:xfrm>
                </p:contentPart>
              </mc:Choice>
              <mc:Fallback xmlns="">
                <p:pic>
                  <p:nvPicPr>
                    <p:cNvPr id="341" name="Freihand 340">
                      <a:extLst>
                        <a:ext uri="{FF2B5EF4-FFF2-40B4-BE49-F238E27FC236}">
                          <a16:creationId xmlns:a16="http://schemas.microsoft.com/office/drawing/2014/main" id="{5428CDF6-E205-FF4A-B963-0DEA42A96062}"/>
                        </a:ext>
                      </a:extLst>
                    </p:cNvPr>
                    <p:cNvPicPr/>
                    <p:nvPr/>
                  </p:nvPicPr>
                  <p:blipFill>
                    <a:blip r:embed="rId9"/>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342" name="Freihand 341">
                      <a:extLst>
                        <a:ext uri="{FF2B5EF4-FFF2-40B4-BE49-F238E27FC236}">
                          <a16:creationId xmlns:a16="http://schemas.microsoft.com/office/drawing/2014/main" id="{E4B8B369-2DFD-4DD3-0B2F-A9E7A544F8FC}"/>
                        </a:ext>
                      </a:extLst>
                    </p14:cNvPr>
                    <p14:cNvContentPartPr/>
                    <p14:nvPr/>
                  </p14:nvContentPartPr>
                  <p14:xfrm>
                    <a:off x="9000506" y="2493416"/>
                    <a:ext cx="360" cy="360"/>
                  </p14:xfrm>
                </p:contentPart>
              </mc:Choice>
              <mc:Fallback xmlns="">
                <p:pic>
                  <p:nvPicPr>
                    <p:cNvPr id="342" name="Freihand 341">
                      <a:extLst>
                        <a:ext uri="{FF2B5EF4-FFF2-40B4-BE49-F238E27FC236}">
                          <a16:creationId xmlns:a16="http://schemas.microsoft.com/office/drawing/2014/main" id="{E4B8B369-2DFD-4DD3-0B2F-A9E7A544F8FC}"/>
                        </a:ext>
                      </a:extLst>
                    </p:cNvPr>
                    <p:cNvPicPr/>
                    <p:nvPr/>
                  </p:nvPicPr>
                  <p:blipFill>
                    <a:blip r:embed="rId9"/>
                    <a:stretch>
                      <a:fillRect/>
                    </a:stretch>
                  </p:blipFill>
                  <p:spPr>
                    <a:xfrm>
                      <a:off x="8982506" y="2475416"/>
                      <a:ext cx="36000" cy="36000"/>
                    </a:xfrm>
                    <a:prstGeom prst="rect">
                      <a:avLst/>
                    </a:prstGeom>
                  </p:spPr>
                </p:pic>
              </mc:Fallback>
            </mc:AlternateContent>
          </p:grpSp>
          <p:grpSp>
            <p:nvGrpSpPr>
              <p:cNvPr id="297" name="Gruppieren 296">
                <a:extLst>
                  <a:ext uri="{FF2B5EF4-FFF2-40B4-BE49-F238E27FC236}">
                    <a16:creationId xmlns:a16="http://schemas.microsoft.com/office/drawing/2014/main" id="{96167CF1-7C05-41E0-C0E4-99459110B4E5}"/>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222">
                  <p14:nvContentPartPr>
                    <p14:cNvPr id="317" name="Freihand 316">
                      <a:extLst>
                        <a:ext uri="{FF2B5EF4-FFF2-40B4-BE49-F238E27FC236}">
                          <a16:creationId xmlns:a16="http://schemas.microsoft.com/office/drawing/2014/main" id="{02EE27CC-2FA9-DB93-C90E-B631862C6B32}"/>
                        </a:ext>
                      </a:extLst>
                    </p14:cNvPr>
                    <p14:cNvContentPartPr/>
                    <p14:nvPr/>
                  </p14:nvContentPartPr>
                  <p14:xfrm>
                    <a:off x="7996106" y="2444816"/>
                    <a:ext cx="344160" cy="18360"/>
                  </p14:xfrm>
                </p:contentPart>
              </mc:Choice>
              <mc:Fallback xmlns="">
                <p:pic>
                  <p:nvPicPr>
                    <p:cNvPr id="317" name="Freihand 316">
                      <a:extLst>
                        <a:ext uri="{FF2B5EF4-FFF2-40B4-BE49-F238E27FC236}">
                          <a16:creationId xmlns:a16="http://schemas.microsoft.com/office/drawing/2014/main" id="{02EE27CC-2FA9-DB93-C90E-B631862C6B32}"/>
                        </a:ext>
                      </a:extLst>
                    </p:cNvPr>
                    <p:cNvPicPr/>
                    <p:nvPr/>
                  </p:nvPicPr>
                  <p:blipFill>
                    <a:blip r:embed="rId50"/>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18" name="Freihand 317">
                      <a:extLst>
                        <a:ext uri="{FF2B5EF4-FFF2-40B4-BE49-F238E27FC236}">
                          <a16:creationId xmlns:a16="http://schemas.microsoft.com/office/drawing/2014/main" id="{B775DCC4-53B1-A5BE-D877-15299CDA2853}"/>
                        </a:ext>
                      </a:extLst>
                    </p14:cNvPr>
                    <p14:cNvContentPartPr/>
                    <p14:nvPr/>
                  </p14:nvContentPartPr>
                  <p14:xfrm>
                    <a:off x="7922666" y="2463176"/>
                    <a:ext cx="68400" cy="360"/>
                  </p14:xfrm>
                </p:contentPart>
              </mc:Choice>
              <mc:Fallback xmlns="">
                <p:pic>
                  <p:nvPicPr>
                    <p:cNvPr id="318" name="Freihand 317">
                      <a:extLst>
                        <a:ext uri="{FF2B5EF4-FFF2-40B4-BE49-F238E27FC236}">
                          <a16:creationId xmlns:a16="http://schemas.microsoft.com/office/drawing/2014/main" id="{B775DCC4-53B1-A5BE-D877-15299CDA2853}"/>
                        </a:ext>
                      </a:extLst>
                    </p:cNvPr>
                    <p:cNvPicPr/>
                    <p:nvPr/>
                  </p:nvPicPr>
                  <p:blipFill>
                    <a:blip r:embed="rId52"/>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4">
                <p14:nvContentPartPr>
                  <p14:cNvPr id="298" name="Freihand 297">
                    <a:extLst>
                      <a:ext uri="{FF2B5EF4-FFF2-40B4-BE49-F238E27FC236}">
                        <a16:creationId xmlns:a16="http://schemas.microsoft.com/office/drawing/2014/main" id="{618D1288-31B7-7015-F25B-C795CC311791}"/>
                      </a:ext>
                    </a:extLst>
                  </p14:cNvPr>
                  <p14:cNvContentPartPr/>
                  <p14:nvPr/>
                </p14:nvContentPartPr>
                <p14:xfrm>
                  <a:off x="6405266" y="2425016"/>
                  <a:ext cx="665640" cy="79200"/>
                </p14:xfrm>
              </p:contentPart>
            </mc:Choice>
            <mc:Fallback xmlns="">
              <p:pic>
                <p:nvPicPr>
                  <p:cNvPr id="298" name="Freihand 297">
                    <a:extLst>
                      <a:ext uri="{FF2B5EF4-FFF2-40B4-BE49-F238E27FC236}">
                        <a16:creationId xmlns:a16="http://schemas.microsoft.com/office/drawing/2014/main" id="{618D1288-31B7-7015-F25B-C795CC311791}"/>
                      </a:ext>
                    </a:extLst>
                  </p:cNvPr>
                  <p:cNvPicPr/>
                  <p:nvPr/>
                </p:nvPicPr>
                <p:blipFill>
                  <a:blip r:embed="rId54"/>
                  <a:stretch>
                    <a:fillRect/>
                  </a:stretch>
                </p:blipFill>
                <p:spPr>
                  <a:xfrm>
                    <a:off x="6355886" y="2382888"/>
                    <a:ext cx="763412" cy="162613"/>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299" name="Freihand 298">
                    <a:extLst>
                      <a:ext uri="{FF2B5EF4-FFF2-40B4-BE49-F238E27FC236}">
                        <a16:creationId xmlns:a16="http://schemas.microsoft.com/office/drawing/2014/main" id="{B56334CB-23B6-BCE0-1046-2AB5775FBD74}"/>
                      </a:ext>
                    </a:extLst>
                  </p14:cNvPr>
                  <p14:cNvContentPartPr/>
                  <p14:nvPr/>
                </p14:nvContentPartPr>
                <p14:xfrm>
                  <a:off x="6924746" y="2471816"/>
                  <a:ext cx="215280" cy="78120"/>
                </p14:xfrm>
              </p:contentPart>
            </mc:Choice>
            <mc:Fallback xmlns="">
              <p:pic>
                <p:nvPicPr>
                  <p:cNvPr id="299" name="Freihand 298">
                    <a:extLst>
                      <a:ext uri="{FF2B5EF4-FFF2-40B4-BE49-F238E27FC236}">
                        <a16:creationId xmlns:a16="http://schemas.microsoft.com/office/drawing/2014/main" id="{B56334CB-23B6-BCE0-1046-2AB5775FBD74}"/>
                      </a:ext>
                    </a:extLst>
                  </p:cNvPr>
                  <p:cNvPicPr/>
                  <p:nvPr/>
                </p:nvPicPr>
                <p:blipFill>
                  <a:blip r:embed="rId56"/>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00" name="Freihand 299">
                    <a:extLst>
                      <a:ext uri="{FF2B5EF4-FFF2-40B4-BE49-F238E27FC236}">
                        <a16:creationId xmlns:a16="http://schemas.microsoft.com/office/drawing/2014/main" id="{D8E4FD34-F121-6497-98C4-7F9630C85E57}"/>
                      </a:ext>
                    </a:extLst>
                  </p14:cNvPr>
                  <p14:cNvContentPartPr/>
                  <p14:nvPr/>
                </p14:nvContentPartPr>
                <p14:xfrm>
                  <a:off x="6852746" y="4196786"/>
                  <a:ext cx="325800" cy="108720"/>
                </p14:xfrm>
              </p:contentPart>
            </mc:Choice>
            <mc:Fallback xmlns="">
              <p:pic>
                <p:nvPicPr>
                  <p:cNvPr id="300" name="Freihand 299">
                    <a:extLst>
                      <a:ext uri="{FF2B5EF4-FFF2-40B4-BE49-F238E27FC236}">
                        <a16:creationId xmlns:a16="http://schemas.microsoft.com/office/drawing/2014/main" id="{D8E4FD34-F121-6497-98C4-7F9630C85E57}"/>
                      </a:ext>
                    </a:extLst>
                  </p:cNvPr>
                  <p:cNvPicPr/>
                  <p:nvPr/>
                </p:nvPicPr>
                <p:blipFill>
                  <a:blip r:embed="rId58"/>
                  <a:stretch>
                    <a:fillRect/>
                  </a:stretch>
                </p:blipFill>
                <p:spPr>
                  <a:xfrm>
                    <a:off x="6803382" y="4154646"/>
                    <a:ext cx="423540" cy="192156"/>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301" name="Freihand 300">
                    <a:extLst>
                      <a:ext uri="{FF2B5EF4-FFF2-40B4-BE49-F238E27FC236}">
                        <a16:creationId xmlns:a16="http://schemas.microsoft.com/office/drawing/2014/main" id="{9D583BC4-79B1-4E4F-A45D-6FC6FD324FC1}"/>
                      </a:ext>
                    </a:extLst>
                  </p14:cNvPr>
                  <p14:cNvContentPartPr/>
                  <p14:nvPr/>
                </p14:nvContentPartPr>
                <p14:xfrm>
                  <a:off x="8942546" y="4148186"/>
                  <a:ext cx="165960" cy="207360"/>
                </p14:xfrm>
              </p:contentPart>
            </mc:Choice>
            <mc:Fallback xmlns="">
              <p:pic>
                <p:nvPicPr>
                  <p:cNvPr id="301" name="Freihand 300">
                    <a:extLst>
                      <a:ext uri="{FF2B5EF4-FFF2-40B4-BE49-F238E27FC236}">
                        <a16:creationId xmlns:a16="http://schemas.microsoft.com/office/drawing/2014/main" id="{9D583BC4-79B1-4E4F-A45D-6FC6FD324FC1}"/>
                      </a:ext>
                    </a:extLst>
                  </p:cNvPr>
                  <p:cNvPicPr/>
                  <p:nvPr/>
                </p:nvPicPr>
                <p:blipFill>
                  <a:blip r:embed="rId60"/>
                  <a:stretch>
                    <a:fillRect/>
                  </a:stretch>
                </p:blipFill>
                <p:spPr>
                  <a:xfrm>
                    <a:off x="8893445" y="4106040"/>
                    <a:ext cx="263179" cy="29081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302" name="Freihand 301">
                    <a:extLst>
                      <a:ext uri="{FF2B5EF4-FFF2-40B4-BE49-F238E27FC236}">
                        <a16:creationId xmlns:a16="http://schemas.microsoft.com/office/drawing/2014/main" id="{1D7CABDF-D021-0D9A-F849-D773128ABEC3}"/>
                      </a:ext>
                    </a:extLst>
                  </p14:cNvPr>
                  <p14:cNvContentPartPr/>
                  <p14:nvPr/>
                </p14:nvContentPartPr>
                <p14:xfrm>
                  <a:off x="8892146" y="4621946"/>
                  <a:ext cx="338400" cy="521640"/>
                </p14:xfrm>
              </p:contentPart>
            </mc:Choice>
            <mc:Fallback xmlns="">
              <p:pic>
                <p:nvPicPr>
                  <p:cNvPr id="302" name="Freihand 301">
                    <a:extLst>
                      <a:ext uri="{FF2B5EF4-FFF2-40B4-BE49-F238E27FC236}">
                        <a16:creationId xmlns:a16="http://schemas.microsoft.com/office/drawing/2014/main" id="{1D7CABDF-D021-0D9A-F849-D773128ABEC3}"/>
                      </a:ext>
                    </a:extLst>
                  </p:cNvPr>
                  <p:cNvPicPr/>
                  <p:nvPr/>
                </p:nvPicPr>
                <p:blipFill>
                  <a:blip r:embed="rId62"/>
                  <a:stretch>
                    <a:fillRect/>
                  </a:stretch>
                </p:blipFill>
                <p:spPr>
                  <a:xfrm>
                    <a:off x="8842817" y="4579810"/>
                    <a:ext cx="436072" cy="605069"/>
                  </a:xfrm>
                  <a:prstGeom prst="rect">
                    <a:avLst/>
                  </a:prstGeom>
                </p:spPr>
              </p:pic>
            </mc:Fallback>
          </mc:AlternateContent>
          <p:grpSp>
            <p:nvGrpSpPr>
              <p:cNvPr id="303" name="Gruppieren 302">
                <a:extLst>
                  <a:ext uri="{FF2B5EF4-FFF2-40B4-BE49-F238E27FC236}">
                    <a16:creationId xmlns:a16="http://schemas.microsoft.com/office/drawing/2014/main" id="{AD2F9C9D-D890-556D-9ED5-627B5AF9EC75}"/>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229">
                  <p14:nvContentPartPr>
                    <p14:cNvPr id="315" name="Freihand 314">
                      <a:extLst>
                        <a:ext uri="{FF2B5EF4-FFF2-40B4-BE49-F238E27FC236}">
                          <a16:creationId xmlns:a16="http://schemas.microsoft.com/office/drawing/2014/main" id="{0FB725F4-36FE-653A-2514-A55B800155E3}"/>
                        </a:ext>
                      </a:extLst>
                    </p14:cNvPr>
                    <p14:cNvContentPartPr/>
                    <p14:nvPr/>
                  </p14:nvContentPartPr>
                  <p14:xfrm>
                    <a:off x="5795066" y="5124506"/>
                    <a:ext cx="399600" cy="54720"/>
                  </p14:xfrm>
                </p:contentPart>
              </mc:Choice>
              <mc:Fallback xmlns="">
                <p:pic>
                  <p:nvPicPr>
                    <p:cNvPr id="315" name="Freihand 314">
                      <a:extLst>
                        <a:ext uri="{FF2B5EF4-FFF2-40B4-BE49-F238E27FC236}">
                          <a16:creationId xmlns:a16="http://schemas.microsoft.com/office/drawing/2014/main" id="{0FB725F4-36FE-653A-2514-A55B800155E3}"/>
                        </a:ext>
                      </a:extLst>
                    </p:cNvPr>
                    <p:cNvPicPr/>
                    <p:nvPr/>
                  </p:nvPicPr>
                  <p:blipFill>
                    <a:blip r:embed="rId64"/>
                    <a:stretch>
                      <a:fillRect/>
                    </a:stretch>
                  </p:blipFill>
                  <p:spPr>
                    <a:xfrm>
                      <a:off x="5745733" y="5082414"/>
                      <a:ext cx="497280" cy="138063"/>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16" name="Freihand 315">
                      <a:extLst>
                        <a:ext uri="{FF2B5EF4-FFF2-40B4-BE49-F238E27FC236}">
                          <a16:creationId xmlns:a16="http://schemas.microsoft.com/office/drawing/2014/main" id="{B443CDF8-9DE6-4B1E-E3C9-94AD5B6809AC}"/>
                        </a:ext>
                      </a:extLst>
                    </p14:cNvPr>
                    <p14:cNvContentPartPr/>
                    <p14:nvPr/>
                  </p14:nvContentPartPr>
                  <p14:xfrm>
                    <a:off x="6194666" y="5125586"/>
                    <a:ext cx="307440" cy="21960"/>
                  </p14:xfrm>
                </p:contentPart>
              </mc:Choice>
              <mc:Fallback xmlns="">
                <p:pic>
                  <p:nvPicPr>
                    <p:cNvPr id="316" name="Freihand 315">
                      <a:extLst>
                        <a:ext uri="{FF2B5EF4-FFF2-40B4-BE49-F238E27FC236}">
                          <a16:creationId xmlns:a16="http://schemas.microsoft.com/office/drawing/2014/main" id="{B443CDF8-9DE6-4B1E-E3C9-94AD5B6809AC}"/>
                        </a:ext>
                      </a:extLst>
                    </p:cNvPr>
                    <p:cNvPicPr/>
                    <p:nvPr/>
                  </p:nvPicPr>
                  <p:blipFill>
                    <a:blip r:embed="rId66"/>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1">
                <p14:nvContentPartPr>
                  <p14:cNvPr id="304" name="Freihand 303">
                    <a:extLst>
                      <a:ext uri="{FF2B5EF4-FFF2-40B4-BE49-F238E27FC236}">
                        <a16:creationId xmlns:a16="http://schemas.microsoft.com/office/drawing/2014/main" id="{C173DA81-0F00-3B9E-7D14-1E27D6D6185C}"/>
                      </a:ext>
                    </a:extLst>
                  </p14:cNvPr>
                  <p14:cNvContentPartPr/>
                  <p14:nvPr/>
                </p14:nvContentPartPr>
                <p14:xfrm>
                  <a:off x="7010786" y="5114786"/>
                  <a:ext cx="933120" cy="31320"/>
                </p14:xfrm>
              </p:contentPart>
            </mc:Choice>
            <mc:Fallback xmlns="">
              <p:pic>
                <p:nvPicPr>
                  <p:cNvPr id="304" name="Freihand 303">
                    <a:extLst>
                      <a:ext uri="{FF2B5EF4-FFF2-40B4-BE49-F238E27FC236}">
                        <a16:creationId xmlns:a16="http://schemas.microsoft.com/office/drawing/2014/main" id="{C173DA81-0F00-3B9E-7D14-1E27D6D6185C}"/>
                      </a:ext>
                    </a:extLst>
                  </p:cNvPr>
                  <p:cNvPicPr/>
                  <p:nvPr/>
                </p:nvPicPr>
                <p:blipFill>
                  <a:blip r:embed="rId68"/>
                  <a:stretch>
                    <a:fillRect/>
                  </a:stretch>
                </p:blipFill>
                <p:spPr>
                  <a:xfrm>
                    <a:off x="6961362" y="5073575"/>
                    <a:ext cx="1030979" cy="112917"/>
                  </a:xfrm>
                  <a:prstGeom prst="rect">
                    <a:avLst/>
                  </a:prstGeom>
                </p:spPr>
              </p:pic>
            </mc:Fallback>
          </mc:AlternateContent>
          <p:grpSp>
            <p:nvGrpSpPr>
              <p:cNvPr id="305" name="Gruppieren 304">
                <a:extLst>
                  <a:ext uri="{FF2B5EF4-FFF2-40B4-BE49-F238E27FC236}">
                    <a16:creationId xmlns:a16="http://schemas.microsoft.com/office/drawing/2014/main" id="{3A7A3B92-764B-D619-1D24-FA4AC12B0405}"/>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232">
                  <p14:nvContentPartPr>
                    <p14:cNvPr id="306" name="Freihand 305">
                      <a:extLst>
                        <a:ext uri="{FF2B5EF4-FFF2-40B4-BE49-F238E27FC236}">
                          <a16:creationId xmlns:a16="http://schemas.microsoft.com/office/drawing/2014/main" id="{7A3F23B4-6278-A5DF-7A0E-2A4B9A494564}"/>
                        </a:ext>
                      </a:extLst>
                    </p14:cNvPr>
                    <p14:cNvContentPartPr/>
                    <p14:nvPr/>
                  </p14:nvContentPartPr>
                  <p14:xfrm>
                    <a:off x="6499226" y="4180949"/>
                    <a:ext cx="360" cy="360"/>
                  </p14:xfrm>
                </p:contentPart>
              </mc:Choice>
              <mc:Fallback xmlns="">
                <p:pic>
                  <p:nvPicPr>
                    <p:cNvPr id="306" name="Freihand 305">
                      <a:extLst>
                        <a:ext uri="{FF2B5EF4-FFF2-40B4-BE49-F238E27FC236}">
                          <a16:creationId xmlns:a16="http://schemas.microsoft.com/office/drawing/2014/main" id="{7A3F23B4-6278-A5DF-7A0E-2A4B9A494564}"/>
                        </a:ext>
                      </a:extLst>
                    </p:cNvPr>
                    <p:cNvPicPr/>
                    <p:nvPr/>
                  </p:nvPicPr>
                  <p:blipFill>
                    <a:blip r:embed="rId9"/>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07" name="Freihand 306">
                      <a:extLst>
                        <a:ext uri="{FF2B5EF4-FFF2-40B4-BE49-F238E27FC236}">
                          <a16:creationId xmlns:a16="http://schemas.microsoft.com/office/drawing/2014/main" id="{1A4EB991-D707-42C9-9358-A4EF6339D570}"/>
                        </a:ext>
                      </a:extLst>
                    </p14:cNvPr>
                    <p14:cNvContentPartPr/>
                    <p14:nvPr/>
                  </p14:nvContentPartPr>
                  <p14:xfrm>
                    <a:off x="6494186" y="4181669"/>
                    <a:ext cx="360" cy="360"/>
                  </p14:xfrm>
                </p:contentPart>
              </mc:Choice>
              <mc:Fallback xmlns="">
                <p:pic>
                  <p:nvPicPr>
                    <p:cNvPr id="307" name="Freihand 306">
                      <a:extLst>
                        <a:ext uri="{FF2B5EF4-FFF2-40B4-BE49-F238E27FC236}">
                          <a16:creationId xmlns:a16="http://schemas.microsoft.com/office/drawing/2014/main" id="{1A4EB991-D707-42C9-9358-A4EF6339D570}"/>
                        </a:ext>
                      </a:extLst>
                    </p:cNvPr>
                    <p:cNvPicPr/>
                    <p:nvPr/>
                  </p:nvPicPr>
                  <p:blipFill>
                    <a:blip r:embed="rId9"/>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08" name="Freihand 307">
                      <a:extLst>
                        <a:ext uri="{FF2B5EF4-FFF2-40B4-BE49-F238E27FC236}">
                          <a16:creationId xmlns:a16="http://schemas.microsoft.com/office/drawing/2014/main" id="{74F2EB8F-0393-532C-C01B-0D266C994F1F}"/>
                        </a:ext>
                      </a:extLst>
                    </p14:cNvPr>
                    <p14:cNvContentPartPr/>
                    <p14:nvPr/>
                  </p14:nvContentPartPr>
                  <p14:xfrm>
                    <a:off x="6508226" y="4181669"/>
                    <a:ext cx="360" cy="360"/>
                  </p14:xfrm>
                </p:contentPart>
              </mc:Choice>
              <mc:Fallback xmlns="">
                <p:pic>
                  <p:nvPicPr>
                    <p:cNvPr id="308" name="Freihand 307">
                      <a:extLst>
                        <a:ext uri="{FF2B5EF4-FFF2-40B4-BE49-F238E27FC236}">
                          <a16:creationId xmlns:a16="http://schemas.microsoft.com/office/drawing/2014/main" id="{74F2EB8F-0393-532C-C01B-0D266C994F1F}"/>
                        </a:ext>
                      </a:extLst>
                    </p:cNvPr>
                    <p:cNvPicPr/>
                    <p:nvPr/>
                  </p:nvPicPr>
                  <p:blipFill>
                    <a:blip r:embed="rId9"/>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09" name="Freihand 308">
                      <a:extLst>
                        <a:ext uri="{FF2B5EF4-FFF2-40B4-BE49-F238E27FC236}">
                          <a16:creationId xmlns:a16="http://schemas.microsoft.com/office/drawing/2014/main" id="{FA2E236C-3E5B-C1A2-6423-A5F356A3AD7D}"/>
                        </a:ext>
                      </a:extLst>
                    </p14:cNvPr>
                    <p14:cNvContentPartPr/>
                    <p14:nvPr/>
                  </p14:nvContentPartPr>
                  <p14:xfrm>
                    <a:off x="6544946" y="4181669"/>
                    <a:ext cx="360" cy="360"/>
                  </p14:xfrm>
                </p:contentPart>
              </mc:Choice>
              <mc:Fallback xmlns="">
                <p:pic>
                  <p:nvPicPr>
                    <p:cNvPr id="309" name="Freihand 308">
                      <a:extLst>
                        <a:ext uri="{FF2B5EF4-FFF2-40B4-BE49-F238E27FC236}">
                          <a16:creationId xmlns:a16="http://schemas.microsoft.com/office/drawing/2014/main" id="{FA2E236C-3E5B-C1A2-6423-A5F356A3AD7D}"/>
                        </a:ext>
                      </a:extLst>
                    </p:cNvPr>
                    <p:cNvPicPr/>
                    <p:nvPr/>
                  </p:nvPicPr>
                  <p:blipFill>
                    <a:blip r:embed="rId9"/>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10" name="Freihand 309">
                      <a:extLst>
                        <a:ext uri="{FF2B5EF4-FFF2-40B4-BE49-F238E27FC236}">
                          <a16:creationId xmlns:a16="http://schemas.microsoft.com/office/drawing/2014/main" id="{7AC6B2FB-ADC4-6251-DFA0-D97AA9EC2C8F}"/>
                        </a:ext>
                      </a:extLst>
                    </p14:cNvPr>
                    <p14:cNvContentPartPr/>
                    <p14:nvPr/>
                  </p14:nvContentPartPr>
                  <p14:xfrm>
                    <a:off x="6592466" y="4187069"/>
                    <a:ext cx="360" cy="360"/>
                  </p14:xfrm>
                </p:contentPart>
              </mc:Choice>
              <mc:Fallback xmlns="">
                <p:pic>
                  <p:nvPicPr>
                    <p:cNvPr id="310" name="Freihand 309">
                      <a:extLst>
                        <a:ext uri="{FF2B5EF4-FFF2-40B4-BE49-F238E27FC236}">
                          <a16:creationId xmlns:a16="http://schemas.microsoft.com/office/drawing/2014/main" id="{7AC6B2FB-ADC4-6251-DFA0-D97AA9EC2C8F}"/>
                        </a:ext>
                      </a:extLst>
                    </p:cNvPr>
                    <p:cNvPicPr/>
                    <p:nvPr/>
                  </p:nvPicPr>
                  <p:blipFill>
                    <a:blip r:embed="rId9"/>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311" name="Freihand 310">
                      <a:extLst>
                        <a:ext uri="{FF2B5EF4-FFF2-40B4-BE49-F238E27FC236}">
                          <a16:creationId xmlns:a16="http://schemas.microsoft.com/office/drawing/2014/main" id="{11CCB67C-D2D3-CE01-5552-5B62B7BBD2F9}"/>
                        </a:ext>
                      </a:extLst>
                    </p14:cNvPr>
                    <p14:cNvContentPartPr/>
                    <p14:nvPr/>
                  </p14:nvContentPartPr>
                  <p14:xfrm>
                    <a:off x="6659066" y="4188149"/>
                    <a:ext cx="360" cy="360"/>
                  </p14:xfrm>
                </p:contentPart>
              </mc:Choice>
              <mc:Fallback xmlns="">
                <p:pic>
                  <p:nvPicPr>
                    <p:cNvPr id="311" name="Freihand 310">
                      <a:extLst>
                        <a:ext uri="{FF2B5EF4-FFF2-40B4-BE49-F238E27FC236}">
                          <a16:creationId xmlns:a16="http://schemas.microsoft.com/office/drawing/2014/main" id="{11CCB67C-D2D3-CE01-5552-5B62B7BBD2F9}"/>
                        </a:ext>
                      </a:extLst>
                    </p:cNvPr>
                    <p:cNvPicPr/>
                    <p:nvPr/>
                  </p:nvPicPr>
                  <p:blipFill>
                    <a:blip r:embed="rId9"/>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12" name="Freihand 311">
                      <a:extLst>
                        <a:ext uri="{FF2B5EF4-FFF2-40B4-BE49-F238E27FC236}">
                          <a16:creationId xmlns:a16="http://schemas.microsoft.com/office/drawing/2014/main" id="{5B34A974-39A8-4986-3275-63A173560DA1}"/>
                        </a:ext>
                      </a:extLst>
                    </p14:cNvPr>
                    <p14:cNvContentPartPr/>
                    <p14:nvPr/>
                  </p14:nvContentPartPr>
                  <p14:xfrm>
                    <a:off x="6706226" y="4188149"/>
                    <a:ext cx="360" cy="360"/>
                  </p14:xfrm>
                </p:contentPart>
              </mc:Choice>
              <mc:Fallback xmlns="">
                <p:pic>
                  <p:nvPicPr>
                    <p:cNvPr id="312" name="Freihand 311">
                      <a:extLst>
                        <a:ext uri="{FF2B5EF4-FFF2-40B4-BE49-F238E27FC236}">
                          <a16:creationId xmlns:a16="http://schemas.microsoft.com/office/drawing/2014/main" id="{5B34A974-39A8-4986-3275-63A173560DA1}"/>
                        </a:ext>
                      </a:extLst>
                    </p:cNvPr>
                    <p:cNvPicPr/>
                    <p:nvPr/>
                  </p:nvPicPr>
                  <p:blipFill>
                    <a:blip r:embed="rId9"/>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313" name="Freihand 312">
                      <a:extLst>
                        <a:ext uri="{FF2B5EF4-FFF2-40B4-BE49-F238E27FC236}">
                          <a16:creationId xmlns:a16="http://schemas.microsoft.com/office/drawing/2014/main" id="{8692A4F0-6F70-6101-09FE-BCEE095FDE69}"/>
                        </a:ext>
                      </a:extLst>
                    </p14:cNvPr>
                    <p14:cNvContentPartPr/>
                    <p14:nvPr/>
                  </p14:nvContentPartPr>
                  <p14:xfrm>
                    <a:off x="6800186" y="4188149"/>
                    <a:ext cx="360" cy="360"/>
                  </p14:xfrm>
                </p:contentPart>
              </mc:Choice>
              <mc:Fallback xmlns="">
                <p:pic>
                  <p:nvPicPr>
                    <p:cNvPr id="313" name="Freihand 312">
                      <a:extLst>
                        <a:ext uri="{FF2B5EF4-FFF2-40B4-BE49-F238E27FC236}">
                          <a16:creationId xmlns:a16="http://schemas.microsoft.com/office/drawing/2014/main" id="{8692A4F0-6F70-6101-09FE-BCEE095FDE69}"/>
                        </a:ext>
                      </a:extLst>
                    </p:cNvPr>
                    <p:cNvPicPr/>
                    <p:nvPr/>
                  </p:nvPicPr>
                  <p:blipFill>
                    <a:blip r:embed="rId9"/>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314" name="Freihand 313">
                      <a:extLst>
                        <a:ext uri="{FF2B5EF4-FFF2-40B4-BE49-F238E27FC236}">
                          <a16:creationId xmlns:a16="http://schemas.microsoft.com/office/drawing/2014/main" id="{7EA9244E-D228-129F-A732-2B0C08367714}"/>
                        </a:ext>
                      </a:extLst>
                    </p14:cNvPr>
                    <p14:cNvContentPartPr/>
                    <p14:nvPr/>
                  </p14:nvContentPartPr>
                  <p14:xfrm>
                    <a:off x="6891266" y="4162229"/>
                    <a:ext cx="360" cy="360"/>
                  </p14:xfrm>
                </p:contentPart>
              </mc:Choice>
              <mc:Fallback xmlns="">
                <p:pic>
                  <p:nvPicPr>
                    <p:cNvPr id="314" name="Freihand 313">
                      <a:extLst>
                        <a:ext uri="{FF2B5EF4-FFF2-40B4-BE49-F238E27FC236}">
                          <a16:creationId xmlns:a16="http://schemas.microsoft.com/office/drawing/2014/main" id="{7EA9244E-D228-129F-A732-2B0C08367714}"/>
                        </a:ext>
                      </a:extLst>
                    </p:cNvPr>
                    <p:cNvPicPr/>
                    <p:nvPr/>
                  </p:nvPicPr>
                  <p:blipFill>
                    <a:blip r:embed="rId9"/>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241">
              <p14:nvContentPartPr>
                <p14:cNvPr id="270" name="Freihand 269">
                  <a:extLst>
                    <a:ext uri="{FF2B5EF4-FFF2-40B4-BE49-F238E27FC236}">
                      <a16:creationId xmlns:a16="http://schemas.microsoft.com/office/drawing/2014/main" id="{5F1DE4AB-3022-6892-6BD7-C23AD855C60C}"/>
                    </a:ext>
                  </a:extLst>
                </p14:cNvPr>
                <p14:cNvContentPartPr/>
                <p14:nvPr/>
              </p14:nvContentPartPr>
              <p14:xfrm>
                <a:off x="1428012" y="2021904"/>
                <a:ext cx="360" cy="360"/>
              </p14:xfrm>
            </p:contentPart>
          </mc:Choice>
          <mc:Fallback xmlns="">
            <p:pic>
              <p:nvPicPr>
                <p:cNvPr id="270" name="Freihand 269">
                  <a:extLst>
                    <a:ext uri="{FF2B5EF4-FFF2-40B4-BE49-F238E27FC236}">
                      <a16:creationId xmlns:a16="http://schemas.microsoft.com/office/drawing/2014/main" id="{5F1DE4AB-3022-6892-6BD7-C23AD855C60C}"/>
                    </a:ext>
                  </a:extLst>
                </p:cNvPr>
                <p:cNvPicPr/>
                <p:nvPr/>
              </p:nvPicPr>
              <p:blipFill>
                <a:blip r:embed="rId79"/>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1" name="Freihand 270">
                  <a:extLst>
                    <a:ext uri="{FF2B5EF4-FFF2-40B4-BE49-F238E27FC236}">
                      <a16:creationId xmlns:a16="http://schemas.microsoft.com/office/drawing/2014/main" id="{1DFB3A25-E33A-E546-B757-B3BB4848B22F}"/>
                    </a:ext>
                  </a:extLst>
                </p14:cNvPr>
                <p14:cNvContentPartPr/>
                <p14:nvPr/>
              </p14:nvContentPartPr>
              <p14:xfrm>
                <a:off x="1497492" y="2003544"/>
                <a:ext cx="360" cy="360"/>
              </p14:xfrm>
            </p:contentPart>
          </mc:Choice>
          <mc:Fallback xmlns="">
            <p:pic>
              <p:nvPicPr>
                <p:cNvPr id="271" name="Freihand 270">
                  <a:extLst>
                    <a:ext uri="{FF2B5EF4-FFF2-40B4-BE49-F238E27FC236}">
                      <a16:creationId xmlns:a16="http://schemas.microsoft.com/office/drawing/2014/main" id="{1DFB3A25-E33A-E546-B757-B3BB4848B22F}"/>
                    </a:ext>
                  </a:extLst>
                </p:cNvPr>
                <p:cNvPicPr/>
                <p:nvPr/>
              </p:nvPicPr>
              <p:blipFill>
                <a:blip r:embed="rId79"/>
                <a:stretch>
                  <a:fillRect/>
                </a:stretch>
              </p:blipFill>
              <p:spPr>
                <a:xfrm>
                  <a:off x="144385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2" name="Freihand 271">
                  <a:extLst>
                    <a:ext uri="{FF2B5EF4-FFF2-40B4-BE49-F238E27FC236}">
                      <a16:creationId xmlns:a16="http://schemas.microsoft.com/office/drawing/2014/main" id="{3FA25533-4E36-0EBB-104A-88D428DFF3E7}"/>
                    </a:ext>
                  </a:extLst>
                </p14:cNvPr>
                <p14:cNvContentPartPr/>
                <p14:nvPr/>
              </p14:nvContentPartPr>
              <p14:xfrm>
                <a:off x="1531332" y="2017224"/>
                <a:ext cx="360" cy="360"/>
              </p14:xfrm>
            </p:contentPart>
          </mc:Choice>
          <mc:Fallback xmlns="">
            <p:pic>
              <p:nvPicPr>
                <p:cNvPr id="272" name="Freihand 271">
                  <a:extLst>
                    <a:ext uri="{FF2B5EF4-FFF2-40B4-BE49-F238E27FC236}">
                      <a16:creationId xmlns:a16="http://schemas.microsoft.com/office/drawing/2014/main" id="{3FA25533-4E36-0EBB-104A-88D428DFF3E7}"/>
                    </a:ext>
                  </a:extLst>
                </p:cNvPr>
                <p:cNvPicPr/>
                <p:nvPr/>
              </p:nvPicPr>
              <p:blipFill>
                <a:blip r:embed="rId79"/>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73" name="Freihand 272">
                  <a:extLst>
                    <a:ext uri="{FF2B5EF4-FFF2-40B4-BE49-F238E27FC236}">
                      <a16:creationId xmlns:a16="http://schemas.microsoft.com/office/drawing/2014/main" id="{B96E9235-51C5-FE7F-4810-2AFECD1879B6}"/>
                    </a:ext>
                  </a:extLst>
                </p14:cNvPr>
                <p14:cNvContentPartPr/>
                <p14:nvPr/>
              </p14:nvContentPartPr>
              <p14:xfrm>
                <a:off x="1526292" y="2059344"/>
                <a:ext cx="360" cy="360"/>
              </p14:xfrm>
            </p:contentPart>
          </mc:Choice>
          <mc:Fallback xmlns="">
            <p:pic>
              <p:nvPicPr>
                <p:cNvPr id="273" name="Freihand 272">
                  <a:extLst>
                    <a:ext uri="{FF2B5EF4-FFF2-40B4-BE49-F238E27FC236}">
                      <a16:creationId xmlns:a16="http://schemas.microsoft.com/office/drawing/2014/main" id="{B96E9235-51C5-FE7F-4810-2AFECD1879B6}"/>
                    </a:ext>
                  </a:extLst>
                </p:cNvPr>
                <p:cNvPicPr/>
                <p:nvPr/>
              </p:nvPicPr>
              <p:blipFill>
                <a:blip r:embed="rId79"/>
                <a:stretch>
                  <a:fillRect/>
                </a:stretch>
              </p:blipFill>
              <p:spPr>
                <a:xfrm>
                  <a:off x="147265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74" name="Freihand 273">
                  <a:extLst>
                    <a:ext uri="{FF2B5EF4-FFF2-40B4-BE49-F238E27FC236}">
                      <a16:creationId xmlns:a16="http://schemas.microsoft.com/office/drawing/2014/main" id="{B9334391-9950-E2C7-FA95-31D1173D4C4A}"/>
                    </a:ext>
                  </a:extLst>
                </p14:cNvPr>
                <p14:cNvContentPartPr/>
                <p14:nvPr/>
              </p14:nvContentPartPr>
              <p14:xfrm>
                <a:off x="1571292" y="2034144"/>
                <a:ext cx="360" cy="360"/>
              </p14:xfrm>
            </p:contentPart>
          </mc:Choice>
          <mc:Fallback xmlns="">
            <p:pic>
              <p:nvPicPr>
                <p:cNvPr id="274" name="Freihand 273">
                  <a:extLst>
                    <a:ext uri="{FF2B5EF4-FFF2-40B4-BE49-F238E27FC236}">
                      <a16:creationId xmlns:a16="http://schemas.microsoft.com/office/drawing/2014/main" id="{B9334391-9950-E2C7-FA95-31D1173D4C4A}"/>
                    </a:ext>
                  </a:extLst>
                </p:cNvPr>
                <p:cNvPicPr/>
                <p:nvPr/>
              </p:nvPicPr>
              <p:blipFill>
                <a:blip r:embed="rId79"/>
                <a:stretch>
                  <a:fillRect/>
                </a:stretch>
              </p:blipFill>
              <p:spPr>
                <a:xfrm>
                  <a:off x="151765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75" name="Freihand 274">
                  <a:extLst>
                    <a:ext uri="{FF2B5EF4-FFF2-40B4-BE49-F238E27FC236}">
                      <a16:creationId xmlns:a16="http://schemas.microsoft.com/office/drawing/2014/main" id="{AF2DD113-8818-0ABF-A035-42FDC50187E7}"/>
                    </a:ext>
                  </a:extLst>
                </p14:cNvPr>
                <p14:cNvContentPartPr/>
                <p14:nvPr/>
              </p14:nvContentPartPr>
              <p14:xfrm>
                <a:off x="1991412" y="2036304"/>
                <a:ext cx="360" cy="360"/>
              </p14:xfrm>
            </p:contentPart>
          </mc:Choice>
          <mc:Fallback xmlns="">
            <p:pic>
              <p:nvPicPr>
                <p:cNvPr id="275" name="Freihand 274">
                  <a:extLst>
                    <a:ext uri="{FF2B5EF4-FFF2-40B4-BE49-F238E27FC236}">
                      <a16:creationId xmlns:a16="http://schemas.microsoft.com/office/drawing/2014/main" id="{AF2DD113-8818-0ABF-A035-42FDC50187E7}"/>
                    </a:ext>
                  </a:extLst>
                </p:cNvPr>
                <p:cNvPicPr/>
                <p:nvPr/>
              </p:nvPicPr>
              <p:blipFill>
                <a:blip r:embed="rId79"/>
                <a:stretch>
                  <a:fillRect/>
                </a:stretch>
              </p:blipFill>
              <p:spPr>
                <a:xfrm>
                  <a:off x="193777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76" name="Freihand 275">
                  <a:extLst>
                    <a:ext uri="{FF2B5EF4-FFF2-40B4-BE49-F238E27FC236}">
                      <a16:creationId xmlns:a16="http://schemas.microsoft.com/office/drawing/2014/main" id="{7000DFB0-D401-020A-F317-9BD2A5937802}"/>
                    </a:ext>
                  </a:extLst>
                </p14:cNvPr>
                <p14:cNvContentPartPr/>
                <p14:nvPr/>
              </p14:nvContentPartPr>
              <p14:xfrm>
                <a:off x="2066292" y="1987344"/>
                <a:ext cx="360" cy="360"/>
              </p14:xfrm>
            </p:contentPart>
          </mc:Choice>
          <mc:Fallback xmlns="">
            <p:pic>
              <p:nvPicPr>
                <p:cNvPr id="276" name="Freihand 275">
                  <a:extLst>
                    <a:ext uri="{FF2B5EF4-FFF2-40B4-BE49-F238E27FC236}">
                      <a16:creationId xmlns:a16="http://schemas.microsoft.com/office/drawing/2014/main" id="{7000DFB0-D401-020A-F317-9BD2A5937802}"/>
                    </a:ext>
                  </a:extLst>
                </p:cNvPr>
                <p:cNvPicPr/>
                <p:nvPr/>
              </p:nvPicPr>
              <p:blipFill>
                <a:blip r:embed="rId79"/>
                <a:stretch>
                  <a:fillRect/>
                </a:stretch>
              </p:blipFill>
              <p:spPr>
                <a:xfrm>
                  <a:off x="2012292" y="1879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77" name="Freihand 276">
                  <a:extLst>
                    <a:ext uri="{FF2B5EF4-FFF2-40B4-BE49-F238E27FC236}">
                      <a16:creationId xmlns:a16="http://schemas.microsoft.com/office/drawing/2014/main" id="{D396274F-D518-31B4-4196-B06D3F44864D}"/>
                    </a:ext>
                  </a:extLst>
                </p14:cNvPr>
                <p14:cNvContentPartPr/>
                <p14:nvPr/>
              </p14:nvContentPartPr>
              <p14:xfrm>
                <a:off x="2080332" y="2068344"/>
                <a:ext cx="360" cy="360"/>
              </p14:xfrm>
            </p:contentPart>
          </mc:Choice>
          <mc:Fallback xmlns="">
            <p:pic>
              <p:nvPicPr>
                <p:cNvPr id="277" name="Freihand 276">
                  <a:extLst>
                    <a:ext uri="{FF2B5EF4-FFF2-40B4-BE49-F238E27FC236}">
                      <a16:creationId xmlns:a16="http://schemas.microsoft.com/office/drawing/2014/main" id="{D396274F-D518-31B4-4196-B06D3F44864D}"/>
                    </a:ext>
                  </a:extLst>
                </p:cNvPr>
                <p:cNvPicPr/>
                <p:nvPr/>
              </p:nvPicPr>
              <p:blipFill>
                <a:blip r:embed="rId79"/>
                <a:stretch>
                  <a:fillRect/>
                </a:stretch>
              </p:blipFill>
              <p:spPr>
                <a:xfrm>
                  <a:off x="2026332" y="1960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78" name="Freihand 277">
                  <a:extLst>
                    <a:ext uri="{FF2B5EF4-FFF2-40B4-BE49-F238E27FC236}">
                      <a16:creationId xmlns:a16="http://schemas.microsoft.com/office/drawing/2014/main" id="{E8196E6F-F105-AE39-AB54-9F6BD66EA290}"/>
                    </a:ext>
                  </a:extLst>
                </p14:cNvPr>
                <p14:cNvContentPartPr/>
                <p14:nvPr/>
              </p14:nvContentPartPr>
              <p14:xfrm>
                <a:off x="2128212" y="2035944"/>
                <a:ext cx="360" cy="360"/>
              </p14:xfrm>
            </p:contentPart>
          </mc:Choice>
          <mc:Fallback xmlns="">
            <p:pic>
              <p:nvPicPr>
                <p:cNvPr id="278" name="Freihand 277">
                  <a:extLst>
                    <a:ext uri="{FF2B5EF4-FFF2-40B4-BE49-F238E27FC236}">
                      <a16:creationId xmlns:a16="http://schemas.microsoft.com/office/drawing/2014/main" id="{E8196E6F-F105-AE39-AB54-9F6BD66EA290}"/>
                    </a:ext>
                  </a:extLst>
                </p:cNvPr>
                <p:cNvPicPr/>
                <p:nvPr/>
              </p:nvPicPr>
              <p:blipFill>
                <a:blip r:embed="rId79"/>
                <a:stretch>
                  <a:fillRect/>
                </a:stretch>
              </p:blipFill>
              <p:spPr>
                <a:xfrm>
                  <a:off x="20742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79" name="Freihand 278">
                  <a:extLst>
                    <a:ext uri="{FF2B5EF4-FFF2-40B4-BE49-F238E27FC236}">
                      <a16:creationId xmlns:a16="http://schemas.microsoft.com/office/drawing/2014/main" id="{CC8D3318-D6A1-A71E-F7E2-C076B8926292}"/>
                    </a:ext>
                  </a:extLst>
                </p14:cNvPr>
                <p14:cNvContentPartPr/>
                <p14:nvPr/>
              </p14:nvContentPartPr>
              <p14:xfrm>
                <a:off x="2065212" y="2344824"/>
                <a:ext cx="360" cy="360"/>
              </p14:xfrm>
            </p:contentPart>
          </mc:Choice>
          <mc:Fallback xmlns="">
            <p:pic>
              <p:nvPicPr>
                <p:cNvPr id="279" name="Freihand 278">
                  <a:extLst>
                    <a:ext uri="{FF2B5EF4-FFF2-40B4-BE49-F238E27FC236}">
                      <a16:creationId xmlns:a16="http://schemas.microsoft.com/office/drawing/2014/main" id="{CC8D3318-D6A1-A71E-F7E2-C076B8926292}"/>
                    </a:ext>
                  </a:extLst>
                </p:cNvPr>
                <p:cNvPicPr/>
                <p:nvPr/>
              </p:nvPicPr>
              <p:blipFill>
                <a:blip r:embed="rId79"/>
                <a:stretch>
                  <a:fillRect/>
                </a:stretch>
              </p:blipFill>
              <p:spPr>
                <a:xfrm>
                  <a:off x="2011572" y="2237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80" name="Freihand 279">
                  <a:extLst>
                    <a:ext uri="{FF2B5EF4-FFF2-40B4-BE49-F238E27FC236}">
                      <a16:creationId xmlns:a16="http://schemas.microsoft.com/office/drawing/2014/main" id="{887A8E8E-3A46-F45E-82FE-19D44FBDEEAA}"/>
                    </a:ext>
                  </a:extLst>
                </p14:cNvPr>
                <p14:cNvContentPartPr/>
                <p14:nvPr/>
              </p14:nvContentPartPr>
              <p14:xfrm>
                <a:off x="2070252" y="2418624"/>
                <a:ext cx="360" cy="360"/>
              </p14:xfrm>
            </p:contentPart>
          </mc:Choice>
          <mc:Fallback xmlns="">
            <p:pic>
              <p:nvPicPr>
                <p:cNvPr id="280" name="Freihand 279">
                  <a:extLst>
                    <a:ext uri="{FF2B5EF4-FFF2-40B4-BE49-F238E27FC236}">
                      <a16:creationId xmlns:a16="http://schemas.microsoft.com/office/drawing/2014/main" id="{887A8E8E-3A46-F45E-82FE-19D44FBDEEAA}"/>
                    </a:ext>
                  </a:extLst>
                </p:cNvPr>
                <p:cNvPicPr/>
                <p:nvPr/>
              </p:nvPicPr>
              <p:blipFill>
                <a:blip r:embed="rId79"/>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81" name="Freihand 280">
                  <a:extLst>
                    <a:ext uri="{FF2B5EF4-FFF2-40B4-BE49-F238E27FC236}">
                      <a16:creationId xmlns:a16="http://schemas.microsoft.com/office/drawing/2014/main" id="{706218AC-45C8-AA69-1A62-993CAB56CB9A}"/>
                    </a:ext>
                  </a:extLst>
                </p14:cNvPr>
                <p14:cNvContentPartPr/>
                <p14:nvPr/>
              </p14:nvContentPartPr>
              <p14:xfrm>
                <a:off x="2140812" y="2399544"/>
                <a:ext cx="360" cy="360"/>
              </p14:xfrm>
            </p:contentPart>
          </mc:Choice>
          <mc:Fallback xmlns="">
            <p:pic>
              <p:nvPicPr>
                <p:cNvPr id="281" name="Freihand 280">
                  <a:extLst>
                    <a:ext uri="{FF2B5EF4-FFF2-40B4-BE49-F238E27FC236}">
                      <a16:creationId xmlns:a16="http://schemas.microsoft.com/office/drawing/2014/main" id="{706218AC-45C8-AA69-1A62-993CAB56CB9A}"/>
                    </a:ext>
                  </a:extLst>
                </p:cNvPr>
                <p:cNvPicPr/>
                <p:nvPr/>
              </p:nvPicPr>
              <p:blipFill>
                <a:blip r:embed="rId79"/>
                <a:stretch>
                  <a:fillRect/>
                </a:stretch>
              </p:blipFill>
              <p:spPr>
                <a:xfrm>
                  <a:off x="2087172" y="2291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282" name="Freihand 281">
                  <a:extLst>
                    <a:ext uri="{FF2B5EF4-FFF2-40B4-BE49-F238E27FC236}">
                      <a16:creationId xmlns:a16="http://schemas.microsoft.com/office/drawing/2014/main" id="{0905E396-9248-E721-EDA8-14706C3DF678}"/>
                    </a:ext>
                  </a:extLst>
                </p14:cNvPr>
                <p14:cNvContentPartPr/>
                <p14:nvPr/>
              </p14:nvContentPartPr>
              <p14:xfrm>
                <a:off x="2004372" y="2396664"/>
                <a:ext cx="360" cy="360"/>
              </p14:xfrm>
            </p:contentPart>
          </mc:Choice>
          <mc:Fallback xmlns="">
            <p:pic>
              <p:nvPicPr>
                <p:cNvPr id="282" name="Freihand 281">
                  <a:extLst>
                    <a:ext uri="{FF2B5EF4-FFF2-40B4-BE49-F238E27FC236}">
                      <a16:creationId xmlns:a16="http://schemas.microsoft.com/office/drawing/2014/main" id="{0905E396-9248-E721-EDA8-14706C3DF678}"/>
                    </a:ext>
                  </a:extLst>
                </p:cNvPr>
                <p:cNvPicPr/>
                <p:nvPr/>
              </p:nvPicPr>
              <p:blipFill>
                <a:blip r:embed="rId79"/>
                <a:stretch>
                  <a:fillRect/>
                </a:stretch>
              </p:blipFill>
              <p:spPr>
                <a:xfrm>
                  <a:off x="195073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3" name="Freihand 282">
                  <a:extLst>
                    <a:ext uri="{FF2B5EF4-FFF2-40B4-BE49-F238E27FC236}">
                      <a16:creationId xmlns:a16="http://schemas.microsoft.com/office/drawing/2014/main" id="{DFB7A339-C18F-08E0-5180-AC974BB6AC0F}"/>
                    </a:ext>
                  </a:extLst>
                </p14:cNvPr>
                <p14:cNvContentPartPr/>
                <p14:nvPr/>
              </p14:nvContentPartPr>
              <p14:xfrm>
                <a:off x="2033892" y="2761704"/>
                <a:ext cx="360" cy="360"/>
              </p14:xfrm>
            </p:contentPart>
          </mc:Choice>
          <mc:Fallback xmlns="">
            <p:pic>
              <p:nvPicPr>
                <p:cNvPr id="283" name="Freihand 282">
                  <a:extLst>
                    <a:ext uri="{FF2B5EF4-FFF2-40B4-BE49-F238E27FC236}">
                      <a16:creationId xmlns:a16="http://schemas.microsoft.com/office/drawing/2014/main" id="{DFB7A339-C18F-08E0-5180-AC974BB6AC0F}"/>
                    </a:ext>
                  </a:extLst>
                </p:cNvPr>
                <p:cNvPicPr/>
                <p:nvPr/>
              </p:nvPicPr>
              <p:blipFill>
                <a:blip r:embed="rId79"/>
                <a:stretch>
                  <a:fillRect/>
                </a:stretch>
              </p:blipFill>
              <p:spPr>
                <a:xfrm>
                  <a:off x="1979892" y="2654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84" name="Freihand 283">
                  <a:extLst>
                    <a:ext uri="{FF2B5EF4-FFF2-40B4-BE49-F238E27FC236}">
                      <a16:creationId xmlns:a16="http://schemas.microsoft.com/office/drawing/2014/main" id="{570B6B62-EC28-3D00-0F74-A204D3127DD4}"/>
                    </a:ext>
                  </a:extLst>
                </p14:cNvPr>
                <p14:cNvContentPartPr/>
                <p14:nvPr/>
              </p14:nvContentPartPr>
              <p14:xfrm>
                <a:off x="2127492" y="2764944"/>
                <a:ext cx="360" cy="360"/>
              </p14:xfrm>
            </p:contentPart>
          </mc:Choice>
          <mc:Fallback xmlns="">
            <p:pic>
              <p:nvPicPr>
                <p:cNvPr id="284" name="Freihand 283">
                  <a:extLst>
                    <a:ext uri="{FF2B5EF4-FFF2-40B4-BE49-F238E27FC236}">
                      <a16:creationId xmlns:a16="http://schemas.microsoft.com/office/drawing/2014/main" id="{570B6B62-EC28-3D00-0F74-A204D3127DD4}"/>
                    </a:ext>
                  </a:extLst>
                </p:cNvPr>
                <p:cNvPicPr/>
                <p:nvPr/>
              </p:nvPicPr>
              <p:blipFill>
                <a:blip r:embed="rId79"/>
                <a:stretch>
                  <a:fillRect/>
                </a:stretch>
              </p:blipFill>
              <p:spPr>
                <a:xfrm>
                  <a:off x="207385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85" name="Freihand 284">
                  <a:extLst>
                    <a:ext uri="{FF2B5EF4-FFF2-40B4-BE49-F238E27FC236}">
                      <a16:creationId xmlns:a16="http://schemas.microsoft.com/office/drawing/2014/main" id="{BE7A8497-DE62-4990-C23B-3B6EA4ED2796}"/>
                    </a:ext>
                  </a:extLst>
                </p14:cNvPr>
                <p14:cNvContentPartPr/>
                <p14:nvPr/>
              </p14:nvContentPartPr>
              <p14:xfrm>
                <a:off x="2126772" y="2808504"/>
                <a:ext cx="360" cy="360"/>
              </p14:xfrm>
            </p:contentPart>
          </mc:Choice>
          <mc:Fallback xmlns="">
            <p:pic>
              <p:nvPicPr>
                <p:cNvPr id="285" name="Freihand 284">
                  <a:extLst>
                    <a:ext uri="{FF2B5EF4-FFF2-40B4-BE49-F238E27FC236}">
                      <a16:creationId xmlns:a16="http://schemas.microsoft.com/office/drawing/2014/main" id="{BE7A8497-DE62-4990-C23B-3B6EA4ED2796}"/>
                    </a:ext>
                  </a:extLst>
                </p:cNvPr>
                <p:cNvPicPr/>
                <p:nvPr/>
              </p:nvPicPr>
              <p:blipFill>
                <a:blip r:embed="rId79"/>
                <a:stretch>
                  <a:fillRect/>
                </a:stretch>
              </p:blipFill>
              <p:spPr>
                <a:xfrm>
                  <a:off x="2072772" y="27008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86" name="Freihand 285">
                  <a:extLst>
                    <a:ext uri="{FF2B5EF4-FFF2-40B4-BE49-F238E27FC236}">
                      <a16:creationId xmlns:a16="http://schemas.microsoft.com/office/drawing/2014/main" id="{01E5F570-C3A4-C6A8-EEAA-89022F3A0EDC}"/>
                    </a:ext>
                  </a:extLst>
                </p14:cNvPr>
                <p14:cNvContentPartPr/>
                <p14:nvPr/>
              </p14:nvContentPartPr>
              <p14:xfrm>
                <a:off x="1427292" y="2407824"/>
                <a:ext cx="360" cy="360"/>
              </p14:xfrm>
            </p:contentPart>
          </mc:Choice>
          <mc:Fallback xmlns="">
            <p:pic>
              <p:nvPicPr>
                <p:cNvPr id="286" name="Freihand 285">
                  <a:extLst>
                    <a:ext uri="{FF2B5EF4-FFF2-40B4-BE49-F238E27FC236}">
                      <a16:creationId xmlns:a16="http://schemas.microsoft.com/office/drawing/2014/main" id="{01E5F570-C3A4-C6A8-EEAA-89022F3A0EDC}"/>
                    </a:ext>
                  </a:extLst>
                </p:cNvPr>
                <p:cNvPicPr/>
                <p:nvPr/>
              </p:nvPicPr>
              <p:blipFill>
                <a:blip r:embed="rId79"/>
                <a:stretch>
                  <a:fillRect/>
                </a:stretch>
              </p:blipFill>
              <p:spPr>
                <a:xfrm>
                  <a:off x="1373292" y="23001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87" name="Freihand 286">
                  <a:extLst>
                    <a:ext uri="{FF2B5EF4-FFF2-40B4-BE49-F238E27FC236}">
                      <a16:creationId xmlns:a16="http://schemas.microsoft.com/office/drawing/2014/main" id="{5F25ECB9-97E0-DEAA-4B4C-CDAB1F3CF397}"/>
                    </a:ext>
                  </a:extLst>
                </p14:cNvPr>
                <p14:cNvContentPartPr/>
                <p14:nvPr/>
              </p14:nvContentPartPr>
              <p14:xfrm>
                <a:off x="1504332" y="2406384"/>
                <a:ext cx="360" cy="360"/>
              </p14:xfrm>
            </p:contentPart>
          </mc:Choice>
          <mc:Fallback xmlns="">
            <p:pic>
              <p:nvPicPr>
                <p:cNvPr id="287" name="Freihand 286">
                  <a:extLst>
                    <a:ext uri="{FF2B5EF4-FFF2-40B4-BE49-F238E27FC236}">
                      <a16:creationId xmlns:a16="http://schemas.microsoft.com/office/drawing/2014/main" id="{5F25ECB9-97E0-DEAA-4B4C-CDAB1F3CF397}"/>
                    </a:ext>
                  </a:extLst>
                </p:cNvPr>
                <p:cNvPicPr/>
                <p:nvPr/>
              </p:nvPicPr>
              <p:blipFill>
                <a:blip r:embed="rId79"/>
                <a:stretch>
                  <a:fillRect/>
                </a:stretch>
              </p:blipFill>
              <p:spPr>
                <a:xfrm>
                  <a:off x="145069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88" name="Freihand 287">
                  <a:extLst>
                    <a:ext uri="{FF2B5EF4-FFF2-40B4-BE49-F238E27FC236}">
                      <a16:creationId xmlns:a16="http://schemas.microsoft.com/office/drawing/2014/main" id="{24D72885-F26C-0373-4182-BEE02773C257}"/>
                    </a:ext>
                  </a:extLst>
                </p14:cNvPr>
                <p14:cNvContentPartPr/>
                <p14:nvPr/>
              </p14:nvContentPartPr>
              <p14:xfrm>
                <a:off x="1577052" y="2379744"/>
                <a:ext cx="360" cy="360"/>
              </p14:xfrm>
            </p:contentPart>
          </mc:Choice>
          <mc:Fallback xmlns="">
            <p:pic>
              <p:nvPicPr>
                <p:cNvPr id="288" name="Freihand 287">
                  <a:extLst>
                    <a:ext uri="{FF2B5EF4-FFF2-40B4-BE49-F238E27FC236}">
                      <a16:creationId xmlns:a16="http://schemas.microsoft.com/office/drawing/2014/main" id="{24D72885-F26C-0373-4182-BEE02773C257}"/>
                    </a:ext>
                  </a:extLst>
                </p:cNvPr>
                <p:cNvPicPr/>
                <p:nvPr/>
              </p:nvPicPr>
              <p:blipFill>
                <a:blip r:embed="rId79"/>
                <a:stretch>
                  <a:fillRect/>
                </a:stretch>
              </p:blipFill>
              <p:spPr>
                <a:xfrm>
                  <a:off x="1523412" y="22721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89" name="Freihand 288">
                  <a:extLst>
                    <a:ext uri="{FF2B5EF4-FFF2-40B4-BE49-F238E27FC236}">
                      <a16:creationId xmlns:a16="http://schemas.microsoft.com/office/drawing/2014/main" id="{74C2AAEA-3FB9-743B-27AB-D1A0D2A02047}"/>
                    </a:ext>
                  </a:extLst>
                </p14:cNvPr>
                <p14:cNvContentPartPr/>
                <p14:nvPr/>
              </p14:nvContentPartPr>
              <p14:xfrm>
                <a:off x="1614852" y="2768544"/>
                <a:ext cx="360" cy="360"/>
              </p14:xfrm>
            </p:contentPart>
          </mc:Choice>
          <mc:Fallback xmlns="">
            <p:pic>
              <p:nvPicPr>
                <p:cNvPr id="289" name="Freihand 288">
                  <a:extLst>
                    <a:ext uri="{FF2B5EF4-FFF2-40B4-BE49-F238E27FC236}">
                      <a16:creationId xmlns:a16="http://schemas.microsoft.com/office/drawing/2014/main" id="{74C2AAEA-3FB9-743B-27AB-D1A0D2A02047}"/>
                    </a:ext>
                  </a:extLst>
                </p:cNvPr>
                <p:cNvPicPr/>
                <p:nvPr/>
              </p:nvPicPr>
              <p:blipFill>
                <a:blip r:embed="rId79"/>
                <a:stretch>
                  <a:fillRect/>
                </a:stretch>
              </p:blipFill>
              <p:spPr>
                <a:xfrm>
                  <a:off x="156121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90" name="Freihand 289">
                  <a:extLst>
                    <a:ext uri="{FF2B5EF4-FFF2-40B4-BE49-F238E27FC236}">
                      <a16:creationId xmlns:a16="http://schemas.microsoft.com/office/drawing/2014/main" id="{C205FFAB-8172-1CB7-4C7C-30482950BF02}"/>
                    </a:ext>
                  </a:extLst>
                </p14:cNvPr>
                <p14:cNvContentPartPr/>
                <p14:nvPr/>
              </p14:nvContentPartPr>
              <p14:xfrm>
                <a:off x="1529172" y="2743704"/>
                <a:ext cx="360" cy="360"/>
              </p14:xfrm>
            </p:contentPart>
          </mc:Choice>
          <mc:Fallback xmlns="">
            <p:pic>
              <p:nvPicPr>
                <p:cNvPr id="290" name="Freihand 289">
                  <a:extLst>
                    <a:ext uri="{FF2B5EF4-FFF2-40B4-BE49-F238E27FC236}">
                      <a16:creationId xmlns:a16="http://schemas.microsoft.com/office/drawing/2014/main" id="{C205FFAB-8172-1CB7-4C7C-30482950BF02}"/>
                    </a:ext>
                  </a:extLst>
                </p:cNvPr>
                <p:cNvPicPr/>
                <p:nvPr/>
              </p:nvPicPr>
              <p:blipFill>
                <a:blip r:embed="rId79"/>
                <a:stretch>
                  <a:fillRect/>
                </a:stretch>
              </p:blipFill>
              <p:spPr>
                <a:xfrm>
                  <a:off x="1475172" y="26360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91" name="Freihand 290">
                  <a:extLst>
                    <a:ext uri="{FF2B5EF4-FFF2-40B4-BE49-F238E27FC236}">
                      <a16:creationId xmlns:a16="http://schemas.microsoft.com/office/drawing/2014/main" id="{CC5B9450-FFF3-4487-04B2-64BF637FAC0D}"/>
                    </a:ext>
                  </a:extLst>
                </p14:cNvPr>
                <p14:cNvContentPartPr/>
                <p14:nvPr/>
              </p14:nvContentPartPr>
              <p14:xfrm>
                <a:off x="1461492" y="2797344"/>
                <a:ext cx="360" cy="360"/>
              </p14:xfrm>
            </p:contentPart>
          </mc:Choice>
          <mc:Fallback xmlns="">
            <p:pic>
              <p:nvPicPr>
                <p:cNvPr id="291" name="Freihand 290">
                  <a:extLst>
                    <a:ext uri="{FF2B5EF4-FFF2-40B4-BE49-F238E27FC236}">
                      <a16:creationId xmlns:a16="http://schemas.microsoft.com/office/drawing/2014/main" id="{CC5B9450-FFF3-4487-04B2-64BF637FAC0D}"/>
                    </a:ext>
                  </a:extLst>
                </p:cNvPr>
                <p:cNvPicPr/>
                <p:nvPr/>
              </p:nvPicPr>
              <p:blipFill>
                <a:blip r:embed="rId79"/>
                <a:stretch>
                  <a:fillRect/>
                </a:stretch>
              </p:blipFill>
              <p:spPr>
                <a:xfrm>
                  <a:off x="1407492" y="2689704"/>
                  <a:ext cx="108000" cy="216000"/>
                </a:xfrm>
                <a:prstGeom prst="rect">
                  <a:avLst/>
                </a:prstGeom>
              </p:spPr>
            </p:pic>
          </mc:Fallback>
        </mc:AlternateContent>
      </p:grpSp>
    </p:spTree>
    <p:extLst>
      <p:ext uri="{BB962C8B-B14F-4D97-AF65-F5344CB8AC3E}">
        <p14:creationId xmlns:p14="http://schemas.microsoft.com/office/powerpoint/2010/main" val="2898727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C0E0-57EC-48B7-9F84-A1823F6F65AC}"/>
            </a:ext>
          </a:extLst>
        </p:cNvPr>
        <p:cNvGrpSpPr/>
        <p:nvPr/>
      </p:nvGrpSpPr>
      <p:grpSpPr>
        <a:xfrm>
          <a:off x="0" y="0"/>
          <a:ext cx="0" cy="0"/>
          <a:chOff x="0" y="0"/>
          <a:chExt cx="0" cy="0"/>
        </a:xfrm>
      </p:grpSpPr>
      <p:sp>
        <p:nvSpPr>
          <p:cNvPr id="35" name="Rechteck 34">
            <a:extLst>
              <a:ext uri="{FF2B5EF4-FFF2-40B4-BE49-F238E27FC236}">
                <a16:creationId xmlns:a16="http://schemas.microsoft.com/office/drawing/2014/main" id="{4B0E6F08-B268-07F1-4A79-8C63130D57CB}"/>
              </a:ext>
            </a:extLst>
          </p:cNvPr>
          <p:cNvSpPr/>
          <p:nvPr/>
        </p:nvSpPr>
        <p:spPr>
          <a:xfrm>
            <a:off x="-2293" y="-54636"/>
            <a:ext cx="5782920" cy="699247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73" name="Gruppieren 172">
            <a:extLst>
              <a:ext uri="{FF2B5EF4-FFF2-40B4-BE49-F238E27FC236}">
                <a16:creationId xmlns:a16="http://schemas.microsoft.com/office/drawing/2014/main" id="{876D8D7F-C9E1-1299-BA1A-E9A06286D050}"/>
              </a:ext>
            </a:extLst>
          </p:cNvPr>
          <p:cNvGrpSpPr/>
          <p:nvPr/>
        </p:nvGrpSpPr>
        <p:grpSpPr>
          <a:xfrm>
            <a:off x="204059" y="701501"/>
            <a:ext cx="1751865" cy="2224577"/>
            <a:chOff x="935579" y="884383"/>
            <a:chExt cx="1751865" cy="2224577"/>
          </a:xfrm>
        </p:grpSpPr>
        <p:grpSp>
          <p:nvGrpSpPr>
            <p:cNvPr id="30" name="Gruppieren 29">
              <a:extLst>
                <a:ext uri="{FF2B5EF4-FFF2-40B4-BE49-F238E27FC236}">
                  <a16:creationId xmlns:a16="http://schemas.microsoft.com/office/drawing/2014/main" id="{0780A5C8-58B4-39D1-3B34-919195908F96}"/>
                </a:ext>
              </a:extLst>
            </p:cNvPr>
            <p:cNvGrpSpPr/>
            <p:nvPr/>
          </p:nvGrpSpPr>
          <p:grpSpPr>
            <a:xfrm>
              <a:off x="935579" y="884383"/>
              <a:ext cx="1751865" cy="2224577"/>
              <a:chOff x="5128437" y="270750"/>
              <a:chExt cx="4811433" cy="5214063"/>
            </a:xfrm>
          </p:grpSpPr>
          <p:pic>
            <p:nvPicPr>
              <p:cNvPr id="31" name="Grafik 30">
                <a:extLst>
                  <a:ext uri="{FF2B5EF4-FFF2-40B4-BE49-F238E27FC236}">
                    <a16:creationId xmlns:a16="http://schemas.microsoft.com/office/drawing/2014/main" id="{B579D907-58C3-D2B0-7CE2-1ACDC2033632}"/>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33" name="Gruppieren 32">
                <a:extLst>
                  <a:ext uri="{FF2B5EF4-FFF2-40B4-BE49-F238E27FC236}">
                    <a16:creationId xmlns:a16="http://schemas.microsoft.com/office/drawing/2014/main" id="{5A21BC89-CBAE-FDB3-4484-BCD825C2B1FD}"/>
                  </a:ext>
                </a:extLst>
              </p:cNvPr>
              <p:cNvGrpSpPr/>
              <p:nvPr/>
            </p:nvGrpSpPr>
            <p:grpSpPr>
              <a:xfrm>
                <a:off x="5848652" y="2451674"/>
                <a:ext cx="3280358" cy="2689951"/>
                <a:chOff x="604083" y="2271793"/>
                <a:chExt cx="3371002" cy="2978353"/>
              </a:xfrm>
            </p:grpSpPr>
            <p:pic>
              <p:nvPicPr>
                <p:cNvPr id="148" name="Grafik 147">
                  <a:extLst>
                    <a:ext uri="{FF2B5EF4-FFF2-40B4-BE49-F238E27FC236}">
                      <a16:creationId xmlns:a16="http://schemas.microsoft.com/office/drawing/2014/main" id="{C4AC1DCC-644E-9A8B-89C5-E0530DAE7160}"/>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149" name="Grafik 148">
                  <a:extLst>
                    <a:ext uri="{FF2B5EF4-FFF2-40B4-BE49-F238E27FC236}">
                      <a16:creationId xmlns:a16="http://schemas.microsoft.com/office/drawing/2014/main" id="{DF482EA1-A683-5460-FE98-C39105DD5C7E}"/>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150" name="Grafik 149">
                  <a:extLst>
                    <a:ext uri="{FF2B5EF4-FFF2-40B4-BE49-F238E27FC236}">
                      <a16:creationId xmlns:a16="http://schemas.microsoft.com/office/drawing/2014/main" id="{F803785F-CBB7-FC9B-9490-B89FA1844A44}"/>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75" name="Gruppieren 74">
                <a:extLst>
                  <a:ext uri="{FF2B5EF4-FFF2-40B4-BE49-F238E27FC236}">
                    <a16:creationId xmlns:a16="http://schemas.microsoft.com/office/drawing/2014/main" id="{F8AF8262-05FB-5319-427D-60D0DF756249}"/>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4">
                  <p14:nvContentPartPr>
                    <p14:cNvPr id="146" name="Freihand 145">
                      <a:extLst>
                        <a:ext uri="{FF2B5EF4-FFF2-40B4-BE49-F238E27FC236}">
                          <a16:creationId xmlns:a16="http://schemas.microsoft.com/office/drawing/2014/main" id="{EC494CC9-7B8A-C831-938A-01770B3FFACF}"/>
                        </a:ext>
                      </a:extLst>
                    </p14:cNvPr>
                    <p14:cNvContentPartPr/>
                    <p14:nvPr/>
                  </p14:nvContentPartPr>
                  <p14:xfrm>
                    <a:off x="5837906" y="2662616"/>
                    <a:ext cx="360" cy="360"/>
                  </p14:xfrm>
                </p:contentPart>
              </mc:Choice>
              <mc:Fallback xmlns="">
                <p:pic>
                  <p:nvPicPr>
                    <p:cNvPr id="146" name="Freihand 145">
                      <a:extLst>
                        <a:ext uri="{FF2B5EF4-FFF2-40B4-BE49-F238E27FC236}">
                          <a16:creationId xmlns:a16="http://schemas.microsoft.com/office/drawing/2014/main" id="{EC494CC9-7B8A-C831-938A-01770B3FFACF}"/>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7" name="Freihand 146">
                      <a:extLst>
                        <a:ext uri="{FF2B5EF4-FFF2-40B4-BE49-F238E27FC236}">
                          <a16:creationId xmlns:a16="http://schemas.microsoft.com/office/drawing/2014/main" id="{633B241C-09F9-A59A-CA60-33A42D90BDE7}"/>
                        </a:ext>
                      </a:extLst>
                    </p14:cNvPr>
                    <p14:cNvContentPartPr/>
                    <p14:nvPr/>
                  </p14:nvContentPartPr>
                  <p14:xfrm>
                    <a:off x="5842586" y="2641376"/>
                    <a:ext cx="360" cy="360"/>
                  </p14:xfrm>
                </p:contentPart>
              </mc:Choice>
              <mc:Fallback xmlns="">
                <p:pic>
                  <p:nvPicPr>
                    <p:cNvPr id="147" name="Freihand 146">
                      <a:extLst>
                        <a:ext uri="{FF2B5EF4-FFF2-40B4-BE49-F238E27FC236}">
                          <a16:creationId xmlns:a16="http://schemas.microsoft.com/office/drawing/2014/main" id="{633B241C-09F9-A59A-CA60-33A42D90BDE7}"/>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76" name="Gruppieren 75">
                <a:extLst>
                  <a:ext uri="{FF2B5EF4-FFF2-40B4-BE49-F238E27FC236}">
                    <a16:creationId xmlns:a16="http://schemas.microsoft.com/office/drawing/2014/main" id="{1B7C45B8-4B14-E468-D918-BD276E0E10B0}"/>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7">
                  <p14:nvContentPartPr>
                    <p14:cNvPr id="132" name="Freihand 131">
                      <a:extLst>
                        <a:ext uri="{FF2B5EF4-FFF2-40B4-BE49-F238E27FC236}">
                          <a16:creationId xmlns:a16="http://schemas.microsoft.com/office/drawing/2014/main" id="{EBD538E5-17CE-CC6B-1CA7-966270760528}"/>
                        </a:ext>
                      </a:extLst>
                    </p14:cNvPr>
                    <p14:cNvContentPartPr/>
                    <p14:nvPr/>
                  </p14:nvContentPartPr>
                  <p14:xfrm>
                    <a:off x="5859432" y="2543616"/>
                    <a:ext cx="360" cy="360"/>
                  </p14:xfrm>
                </p:contentPart>
              </mc:Choice>
              <mc:Fallback xmlns="">
                <p:pic>
                  <p:nvPicPr>
                    <p:cNvPr id="132" name="Freihand 131">
                      <a:extLst>
                        <a:ext uri="{FF2B5EF4-FFF2-40B4-BE49-F238E27FC236}">
                          <a16:creationId xmlns:a16="http://schemas.microsoft.com/office/drawing/2014/main" id="{EBD538E5-17CE-CC6B-1CA7-966270760528}"/>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3" name="Freihand 132">
                      <a:extLst>
                        <a:ext uri="{FF2B5EF4-FFF2-40B4-BE49-F238E27FC236}">
                          <a16:creationId xmlns:a16="http://schemas.microsoft.com/office/drawing/2014/main" id="{4702F4D2-A634-1F58-B0B4-464AF9E8DB0E}"/>
                        </a:ext>
                      </a:extLst>
                    </p14:cNvPr>
                    <p14:cNvContentPartPr/>
                    <p14:nvPr/>
                  </p14:nvContentPartPr>
                  <p14:xfrm>
                    <a:off x="5889672" y="2452536"/>
                    <a:ext cx="360" cy="360"/>
                  </p14:xfrm>
                </p:contentPart>
              </mc:Choice>
              <mc:Fallback xmlns="">
                <p:pic>
                  <p:nvPicPr>
                    <p:cNvPr id="133" name="Freihand 132">
                      <a:extLst>
                        <a:ext uri="{FF2B5EF4-FFF2-40B4-BE49-F238E27FC236}">
                          <a16:creationId xmlns:a16="http://schemas.microsoft.com/office/drawing/2014/main" id="{4702F4D2-A634-1F58-B0B4-464AF9E8DB0E}"/>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4" name="Freihand 133">
                      <a:extLst>
                        <a:ext uri="{FF2B5EF4-FFF2-40B4-BE49-F238E27FC236}">
                          <a16:creationId xmlns:a16="http://schemas.microsoft.com/office/drawing/2014/main" id="{02B07305-EDDD-D05F-A378-3E2AD2E91858}"/>
                        </a:ext>
                      </a:extLst>
                    </p14:cNvPr>
                    <p14:cNvContentPartPr/>
                    <p14:nvPr/>
                  </p14:nvContentPartPr>
                  <p14:xfrm>
                    <a:off x="5890032" y="2462976"/>
                    <a:ext cx="360" cy="360"/>
                  </p14:xfrm>
                </p:contentPart>
              </mc:Choice>
              <mc:Fallback xmlns="">
                <p:pic>
                  <p:nvPicPr>
                    <p:cNvPr id="134" name="Freihand 133">
                      <a:extLst>
                        <a:ext uri="{FF2B5EF4-FFF2-40B4-BE49-F238E27FC236}">
                          <a16:creationId xmlns:a16="http://schemas.microsoft.com/office/drawing/2014/main" id="{02B07305-EDDD-D05F-A378-3E2AD2E91858}"/>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5" name="Freihand 134">
                      <a:extLst>
                        <a:ext uri="{FF2B5EF4-FFF2-40B4-BE49-F238E27FC236}">
                          <a16:creationId xmlns:a16="http://schemas.microsoft.com/office/drawing/2014/main" id="{63052ABC-D5C9-514C-4404-B35B37AB5544}"/>
                        </a:ext>
                      </a:extLst>
                    </p14:cNvPr>
                    <p14:cNvContentPartPr/>
                    <p14:nvPr/>
                  </p14:nvContentPartPr>
                  <p14:xfrm>
                    <a:off x="5895432" y="2469456"/>
                    <a:ext cx="360" cy="360"/>
                  </p14:xfrm>
                </p:contentPart>
              </mc:Choice>
              <mc:Fallback xmlns="">
                <p:pic>
                  <p:nvPicPr>
                    <p:cNvPr id="135" name="Freihand 134">
                      <a:extLst>
                        <a:ext uri="{FF2B5EF4-FFF2-40B4-BE49-F238E27FC236}">
                          <a16:creationId xmlns:a16="http://schemas.microsoft.com/office/drawing/2014/main" id="{63052ABC-D5C9-514C-4404-B35B37AB5544}"/>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6" name="Freihand 135">
                      <a:extLst>
                        <a:ext uri="{FF2B5EF4-FFF2-40B4-BE49-F238E27FC236}">
                          <a16:creationId xmlns:a16="http://schemas.microsoft.com/office/drawing/2014/main" id="{1AEA116F-3EBE-9C8E-2549-73D0F9656456}"/>
                        </a:ext>
                      </a:extLst>
                    </p14:cNvPr>
                    <p14:cNvContentPartPr/>
                    <p14:nvPr/>
                  </p14:nvContentPartPr>
                  <p14:xfrm>
                    <a:off x="5877072" y="2488176"/>
                    <a:ext cx="360" cy="360"/>
                  </p14:xfrm>
                </p:contentPart>
              </mc:Choice>
              <mc:Fallback xmlns="">
                <p:pic>
                  <p:nvPicPr>
                    <p:cNvPr id="136" name="Freihand 135">
                      <a:extLst>
                        <a:ext uri="{FF2B5EF4-FFF2-40B4-BE49-F238E27FC236}">
                          <a16:creationId xmlns:a16="http://schemas.microsoft.com/office/drawing/2014/main" id="{1AEA116F-3EBE-9C8E-2549-73D0F9656456}"/>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7" name="Freihand 136">
                      <a:extLst>
                        <a:ext uri="{FF2B5EF4-FFF2-40B4-BE49-F238E27FC236}">
                          <a16:creationId xmlns:a16="http://schemas.microsoft.com/office/drawing/2014/main" id="{296D5175-E67C-AF98-DFFD-7BE548B1C6BC}"/>
                        </a:ext>
                      </a:extLst>
                    </p14:cNvPr>
                    <p14:cNvContentPartPr/>
                    <p14:nvPr/>
                  </p14:nvContentPartPr>
                  <p14:xfrm>
                    <a:off x="5875992" y="2490336"/>
                    <a:ext cx="360" cy="360"/>
                  </p14:xfrm>
                </p:contentPart>
              </mc:Choice>
              <mc:Fallback xmlns="">
                <p:pic>
                  <p:nvPicPr>
                    <p:cNvPr id="137" name="Freihand 136">
                      <a:extLst>
                        <a:ext uri="{FF2B5EF4-FFF2-40B4-BE49-F238E27FC236}">
                          <a16:creationId xmlns:a16="http://schemas.microsoft.com/office/drawing/2014/main" id="{296D5175-E67C-AF98-DFFD-7BE548B1C6BC}"/>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8" name="Freihand 137">
                      <a:extLst>
                        <a:ext uri="{FF2B5EF4-FFF2-40B4-BE49-F238E27FC236}">
                          <a16:creationId xmlns:a16="http://schemas.microsoft.com/office/drawing/2014/main" id="{CEE117CB-7590-9036-601F-68A6726E1CFA}"/>
                        </a:ext>
                      </a:extLst>
                    </p14:cNvPr>
                    <p14:cNvContentPartPr/>
                    <p14:nvPr/>
                  </p14:nvContentPartPr>
                  <p14:xfrm>
                    <a:off x="5875706" y="2472176"/>
                    <a:ext cx="360" cy="360"/>
                  </p14:xfrm>
                </p:contentPart>
              </mc:Choice>
              <mc:Fallback xmlns="">
                <p:pic>
                  <p:nvPicPr>
                    <p:cNvPr id="138" name="Freihand 137">
                      <a:extLst>
                        <a:ext uri="{FF2B5EF4-FFF2-40B4-BE49-F238E27FC236}">
                          <a16:creationId xmlns:a16="http://schemas.microsoft.com/office/drawing/2014/main" id="{CEE117CB-7590-9036-601F-68A6726E1CFA}"/>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9" name="Freihand 138">
                      <a:extLst>
                        <a:ext uri="{FF2B5EF4-FFF2-40B4-BE49-F238E27FC236}">
                          <a16:creationId xmlns:a16="http://schemas.microsoft.com/office/drawing/2014/main" id="{56FBB57D-DD81-BA1F-E4D9-43392D53AB07}"/>
                        </a:ext>
                      </a:extLst>
                    </p14:cNvPr>
                    <p14:cNvContentPartPr/>
                    <p14:nvPr/>
                  </p14:nvContentPartPr>
                  <p14:xfrm>
                    <a:off x="5872106" y="2470376"/>
                    <a:ext cx="360" cy="360"/>
                  </p14:xfrm>
                </p:contentPart>
              </mc:Choice>
              <mc:Fallback xmlns="">
                <p:pic>
                  <p:nvPicPr>
                    <p:cNvPr id="139" name="Freihand 138">
                      <a:extLst>
                        <a:ext uri="{FF2B5EF4-FFF2-40B4-BE49-F238E27FC236}">
                          <a16:creationId xmlns:a16="http://schemas.microsoft.com/office/drawing/2014/main" id="{56FBB57D-DD81-BA1F-E4D9-43392D53AB07}"/>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0" name="Freihand 139">
                      <a:extLst>
                        <a:ext uri="{FF2B5EF4-FFF2-40B4-BE49-F238E27FC236}">
                          <a16:creationId xmlns:a16="http://schemas.microsoft.com/office/drawing/2014/main" id="{D33413DC-BB8B-1C5A-BB6A-FF8F1FCE964A}"/>
                        </a:ext>
                      </a:extLst>
                    </p14:cNvPr>
                    <p14:cNvContentPartPr/>
                    <p14:nvPr/>
                  </p14:nvContentPartPr>
                  <p14:xfrm>
                    <a:off x="5857706" y="2467496"/>
                    <a:ext cx="360" cy="360"/>
                  </p14:xfrm>
                </p:contentPart>
              </mc:Choice>
              <mc:Fallback xmlns="">
                <p:pic>
                  <p:nvPicPr>
                    <p:cNvPr id="140" name="Freihand 139">
                      <a:extLst>
                        <a:ext uri="{FF2B5EF4-FFF2-40B4-BE49-F238E27FC236}">
                          <a16:creationId xmlns:a16="http://schemas.microsoft.com/office/drawing/2014/main" id="{D33413DC-BB8B-1C5A-BB6A-FF8F1FCE964A}"/>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1" name="Freihand 140">
                      <a:extLst>
                        <a:ext uri="{FF2B5EF4-FFF2-40B4-BE49-F238E27FC236}">
                          <a16:creationId xmlns:a16="http://schemas.microsoft.com/office/drawing/2014/main" id="{085F9F4A-FBCA-BBBC-5DCD-40D3F5EC3B5A}"/>
                        </a:ext>
                      </a:extLst>
                    </p14:cNvPr>
                    <p14:cNvContentPartPr/>
                    <p14:nvPr/>
                  </p14:nvContentPartPr>
                  <p14:xfrm>
                    <a:off x="5854826" y="2513216"/>
                    <a:ext cx="360" cy="360"/>
                  </p14:xfrm>
                </p:contentPart>
              </mc:Choice>
              <mc:Fallback xmlns="">
                <p:pic>
                  <p:nvPicPr>
                    <p:cNvPr id="141" name="Freihand 140">
                      <a:extLst>
                        <a:ext uri="{FF2B5EF4-FFF2-40B4-BE49-F238E27FC236}">
                          <a16:creationId xmlns:a16="http://schemas.microsoft.com/office/drawing/2014/main" id="{085F9F4A-FBCA-BBBC-5DCD-40D3F5EC3B5A}"/>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2" name="Freihand 141">
                      <a:extLst>
                        <a:ext uri="{FF2B5EF4-FFF2-40B4-BE49-F238E27FC236}">
                          <a16:creationId xmlns:a16="http://schemas.microsoft.com/office/drawing/2014/main" id="{02C57E15-DC4E-7285-83B2-09F3466705E5}"/>
                        </a:ext>
                      </a:extLst>
                    </p14:cNvPr>
                    <p14:cNvContentPartPr/>
                    <p14:nvPr/>
                  </p14:nvContentPartPr>
                  <p14:xfrm>
                    <a:off x="5854106" y="2579456"/>
                    <a:ext cx="360" cy="360"/>
                  </p14:xfrm>
                </p:contentPart>
              </mc:Choice>
              <mc:Fallback xmlns="">
                <p:pic>
                  <p:nvPicPr>
                    <p:cNvPr id="142" name="Freihand 141">
                      <a:extLst>
                        <a:ext uri="{FF2B5EF4-FFF2-40B4-BE49-F238E27FC236}">
                          <a16:creationId xmlns:a16="http://schemas.microsoft.com/office/drawing/2014/main" id="{02C57E15-DC4E-7285-83B2-09F3466705E5}"/>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3" name="Freihand 142">
                      <a:extLst>
                        <a:ext uri="{FF2B5EF4-FFF2-40B4-BE49-F238E27FC236}">
                          <a16:creationId xmlns:a16="http://schemas.microsoft.com/office/drawing/2014/main" id="{348E1C0C-AA46-4AA2-B441-E7376D2CACDC}"/>
                        </a:ext>
                      </a:extLst>
                    </p14:cNvPr>
                    <p14:cNvContentPartPr/>
                    <p14:nvPr/>
                  </p14:nvContentPartPr>
                  <p14:xfrm>
                    <a:off x="5848706" y="2604656"/>
                    <a:ext cx="360" cy="360"/>
                  </p14:xfrm>
                </p:contentPart>
              </mc:Choice>
              <mc:Fallback xmlns="">
                <p:pic>
                  <p:nvPicPr>
                    <p:cNvPr id="143" name="Freihand 142">
                      <a:extLst>
                        <a:ext uri="{FF2B5EF4-FFF2-40B4-BE49-F238E27FC236}">
                          <a16:creationId xmlns:a16="http://schemas.microsoft.com/office/drawing/2014/main" id="{348E1C0C-AA46-4AA2-B441-E7376D2CACDC}"/>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4" name="Freihand 143">
                      <a:extLst>
                        <a:ext uri="{FF2B5EF4-FFF2-40B4-BE49-F238E27FC236}">
                          <a16:creationId xmlns:a16="http://schemas.microsoft.com/office/drawing/2014/main" id="{A498079B-14BA-A681-C7B7-6912206E8084}"/>
                        </a:ext>
                      </a:extLst>
                    </p14:cNvPr>
                    <p14:cNvContentPartPr/>
                    <p14:nvPr/>
                  </p14:nvContentPartPr>
                  <p14:xfrm>
                    <a:off x="5909906" y="2444456"/>
                    <a:ext cx="360" cy="360"/>
                  </p14:xfrm>
                </p:contentPart>
              </mc:Choice>
              <mc:Fallback xmlns="">
                <p:pic>
                  <p:nvPicPr>
                    <p:cNvPr id="144" name="Freihand 143">
                      <a:extLst>
                        <a:ext uri="{FF2B5EF4-FFF2-40B4-BE49-F238E27FC236}">
                          <a16:creationId xmlns:a16="http://schemas.microsoft.com/office/drawing/2014/main" id="{A498079B-14BA-A681-C7B7-6912206E8084}"/>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5" name="Freihand 144">
                      <a:extLst>
                        <a:ext uri="{FF2B5EF4-FFF2-40B4-BE49-F238E27FC236}">
                          <a16:creationId xmlns:a16="http://schemas.microsoft.com/office/drawing/2014/main" id="{1A2DEA8C-B7B3-5851-DC42-75B019A4BE80}"/>
                        </a:ext>
                      </a:extLst>
                    </p14:cNvPr>
                    <p14:cNvContentPartPr/>
                    <p14:nvPr/>
                  </p14:nvContentPartPr>
                  <p14:xfrm>
                    <a:off x="5872466" y="2504936"/>
                    <a:ext cx="360" cy="360"/>
                  </p14:xfrm>
                </p:contentPart>
              </mc:Choice>
              <mc:Fallback xmlns="">
                <p:pic>
                  <p:nvPicPr>
                    <p:cNvPr id="145" name="Freihand 144">
                      <a:extLst>
                        <a:ext uri="{FF2B5EF4-FFF2-40B4-BE49-F238E27FC236}">
                          <a16:creationId xmlns:a16="http://schemas.microsoft.com/office/drawing/2014/main" id="{1A2DEA8C-B7B3-5851-DC42-75B019A4BE80}"/>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77" name="Gruppieren 76">
                <a:extLst>
                  <a:ext uri="{FF2B5EF4-FFF2-40B4-BE49-F238E27FC236}">
                    <a16:creationId xmlns:a16="http://schemas.microsoft.com/office/drawing/2014/main" id="{FE957BA8-B553-082A-2C6D-516C019B02B7}"/>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21">
                  <p14:nvContentPartPr>
                    <p14:cNvPr id="108" name="Freihand 107">
                      <a:extLst>
                        <a:ext uri="{FF2B5EF4-FFF2-40B4-BE49-F238E27FC236}">
                          <a16:creationId xmlns:a16="http://schemas.microsoft.com/office/drawing/2014/main" id="{2F4D977D-F0B2-A392-BF1A-88975AD250DF}"/>
                        </a:ext>
                      </a:extLst>
                    </p14:cNvPr>
                    <p14:cNvContentPartPr/>
                    <p14:nvPr/>
                  </p14:nvContentPartPr>
                  <p14:xfrm>
                    <a:off x="9029306" y="2669816"/>
                    <a:ext cx="360" cy="360"/>
                  </p14:xfrm>
                </p:contentPart>
              </mc:Choice>
              <mc:Fallback xmlns="">
                <p:pic>
                  <p:nvPicPr>
                    <p:cNvPr id="108" name="Freihand 107">
                      <a:extLst>
                        <a:ext uri="{FF2B5EF4-FFF2-40B4-BE49-F238E27FC236}">
                          <a16:creationId xmlns:a16="http://schemas.microsoft.com/office/drawing/2014/main" id="{2F4D977D-F0B2-A392-BF1A-88975AD250DF}"/>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9" name="Freihand 108">
                      <a:extLst>
                        <a:ext uri="{FF2B5EF4-FFF2-40B4-BE49-F238E27FC236}">
                          <a16:creationId xmlns:a16="http://schemas.microsoft.com/office/drawing/2014/main" id="{8F60BE32-C4CE-67E8-9035-F2E4197E75DB}"/>
                        </a:ext>
                      </a:extLst>
                    </p14:cNvPr>
                    <p14:cNvContentPartPr/>
                    <p14:nvPr/>
                  </p14:nvContentPartPr>
                  <p14:xfrm>
                    <a:off x="9040106" y="2734616"/>
                    <a:ext cx="360" cy="360"/>
                  </p14:xfrm>
                </p:contentPart>
              </mc:Choice>
              <mc:Fallback xmlns="">
                <p:pic>
                  <p:nvPicPr>
                    <p:cNvPr id="109" name="Freihand 108">
                      <a:extLst>
                        <a:ext uri="{FF2B5EF4-FFF2-40B4-BE49-F238E27FC236}">
                          <a16:creationId xmlns:a16="http://schemas.microsoft.com/office/drawing/2014/main" id="{8F60BE32-C4CE-67E8-9035-F2E4197E75DB}"/>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10" name="Freihand 109">
                      <a:extLst>
                        <a:ext uri="{FF2B5EF4-FFF2-40B4-BE49-F238E27FC236}">
                          <a16:creationId xmlns:a16="http://schemas.microsoft.com/office/drawing/2014/main" id="{84AE1F0A-D5F7-A22E-2B72-B546D1D55091}"/>
                        </a:ext>
                      </a:extLst>
                    </p14:cNvPr>
                    <p14:cNvContentPartPr/>
                    <p14:nvPr/>
                  </p14:nvContentPartPr>
                  <p14:xfrm>
                    <a:off x="9036146" y="2699696"/>
                    <a:ext cx="360" cy="360"/>
                  </p14:xfrm>
                </p:contentPart>
              </mc:Choice>
              <mc:Fallback xmlns="">
                <p:pic>
                  <p:nvPicPr>
                    <p:cNvPr id="110" name="Freihand 109">
                      <a:extLst>
                        <a:ext uri="{FF2B5EF4-FFF2-40B4-BE49-F238E27FC236}">
                          <a16:creationId xmlns:a16="http://schemas.microsoft.com/office/drawing/2014/main" id="{84AE1F0A-D5F7-A22E-2B72-B546D1D55091}"/>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11" name="Freihand 110">
                      <a:extLst>
                        <a:ext uri="{FF2B5EF4-FFF2-40B4-BE49-F238E27FC236}">
                          <a16:creationId xmlns:a16="http://schemas.microsoft.com/office/drawing/2014/main" id="{DE8D549A-988A-A1F4-D709-1443E0BD80BF}"/>
                        </a:ext>
                      </a:extLst>
                    </p14:cNvPr>
                    <p14:cNvContentPartPr/>
                    <p14:nvPr/>
                  </p14:nvContentPartPr>
                  <p14:xfrm>
                    <a:off x="9008066" y="2630936"/>
                    <a:ext cx="360" cy="360"/>
                  </p14:xfrm>
                </p:contentPart>
              </mc:Choice>
              <mc:Fallback xmlns="">
                <p:pic>
                  <p:nvPicPr>
                    <p:cNvPr id="111" name="Freihand 110">
                      <a:extLst>
                        <a:ext uri="{FF2B5EF4-FFF2-40B4-BE49-F238E27FC236}">
                          <a16:creationId xmlns:a16="http://schemas.microsoft.com/office/drawing/2014/main" id="{DE8D549A-988A-A1F4-D709-1443E0BD80BF}"/>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2" name="Freihand 111">
                      <a:extLst>
                        <a:ext uri="{FF2B5EF4-FFF2-40B4-BE49-F238E27FC236}">
                          <a16:creationId xmlns:a16="http://schemas.microsoft.com/office/drawing/2014/main" id="{05E493D5-BD62-34A1-7919-F050C70822CB}"/>
                        </a:ext>
                      </a:extLst>
                    </p14:cNvPr>
                    <p14:cNvContentPartPr/>
                    <p14:nvPr/>
                  </p14:nvContentPartPr>
                  <p14:xfrm>
                    <a:off x="8932106" y="2443736"/>
                    <a:ext cx="360" cy="360"/>
                  </p14:xfrm>
                </p:contentPart>
              </mc:Choice>
              <mc:Fallback xmlns="">
                <p:pic>
                  <p:nvPicPr>
                    <p:cNvPr id="112" name="Freihand 111">
                      <a:extLst>
                        <a:ext uri="{FF2B5EF4-FFF2-40B4-BE49-F238E27FC236}">
                          <a16:creationId xmlns:a16="http://schemas.microsoft.com/office/drawing/2014/main" id="{05E493D5-BD62-34A1-7919-F050C70822CB}"/>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13" name="Freihand 112">
                      <a:extLst>
                        <a:ext uri="{FF2B5EF4-FFF2-40B4-BE49-F238E27FC236}">
                          <a16:creationId xmlns:a16="http://schemas.microsoft.com/office/drawing/2014/main" id="{FC40CCB8-8EB4-9478-D280-3B376888CF6D}"/>
                        </a:ext>
                      </a:extLst>
                    </p14:cNvPr>
                    <p14:cNvContentPartPr/>
                    <p14:nvPr/>
                  </p14:nvContentPartPr>
                  <p14:xfrm>
                    <a:off x="8949746" y="2467496"/>
                    <a:ext cx="360" cy="360"/>
                  </p14:xfrm>
                </p:contentPart>
              </mc:Choice>
              <mc:Fallback xmlns="">
                <p:pic>
                  <p:nvPicPr>
                    <p:cNvPr id="113" name="Freihand 112">
                      <a:extLst>
                        <a:ext uri="{FF2B5EF4-FFF2-40B4-BE49-F238E27FC236}">
                          <a16:creationId xmlns:a16="http://schemas.microsoft.com/office/drawing/2014/main" id="{FC40CCB8-8EB4-9478-D280-3B376888CF6D}"/>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4" name="Freihand 113">
                      <a:extLst>
                        <a:ext uri="{FF2B5EF4-FFF2-40B4-BE49-F238E27FC236}">
                          <a16:creationId xmlns:a16="http://schemas.microsoft.com/office/drawing/2014/main" id="{4E8D419A-DBC5-79D2-4EAE-E127E01A9F5F}"/>
                        </a:ext>
                      </a:extLst>
                    </p14:cNvPr>
                    <p14:cNvContentPartPr/>
                    <p14:nvPr/>
                  </p14:nvContentPartPr>
                  <p14:xfrm>
                    <a:off x="8968106" y="2497736"/>
                    <a:ext cx="360" cy="360"/>
                  </p14:xfrm>
                </p:contentPart>
              </mc:Choice>
              <mc:Fallback xmlns="">
                <p:pic>
                  <p:nvPicPr>
                    <p:cNvPr id="114" name="Freihand 113">
                      <a:extLst>
                        <a:ext uri="{FF2B5EF4-FFF2-40B4-BE49-F238E27FC236}">
                          <a16:creationId xmlns:a16="http://schemas.microsoft.com/office/drawing/2014/main" id="{4E8D419A-DBC5-79D2-4EAE-E127E01A9F5F}"/>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15" name="Freihand 114">
                      <a:extLst>
                        <a:ext uri="{FF2B5EF4-FFF2-40B4-BE49-F238E27FC236}">
                          <a16:creationId xmlns:a16="http://schemas.microsoft.com/office/drawing/2014/main" id="{F47F3631-23DE-B86E-B076-D268166C192C}"/>
                        </a:ext>
                      </a:extLst>
                    </p14:cNvPr>
                    <p14:cNvContentPartPr/>
                    <p14:nvPr/>
                  </p14:nvContentPartPr>
                  <p14:xfrm>
                    <a:off x="8976746" y="2530136"/>
                    <a:ext cx="360" cy="360"/>
                  </p14:xfrm>
                </p:contentPart>
              </mc:Choice>
              <mc:Fallback xmlns="">
                <p:pic>
                  <p:nvPicPr>
                    <p:cNvPr id="115" name="Freihand 114">
                      <a:extLst>
                        <a:ext uri="{FF2B5EF4-FFF2-40B4-BE49-F238E27FC236}">
                          <a16:creationId xmlns:a16="http://schemas.microsoft.com/office/drawing/2014/main" id="{F47F3631-23DE-B86E-B076-D268166C192C}"/>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6" name="Freihand 115">
                      <a:extLst>
                        <a:ext uri="{FF2B5EF4-FFF2-40B4-BE49-F238E27FC236}">
                          <a16:creationId xmlns:a16="http://schemas.microsoft.com/office/drawing/2014/main" id="{8297AD21-2C68-F987-4BA9-8D03C91232BF}"/>
                        </a:ext>
                      </a:extLst>
                    </p14:cNvPr>
                    <p14:cNvContentPartPr/>
                    <p14:nvPr/>
                  </p14:nvContentPartPr>
                  <p14:xfrm>
                    <a:off x="8985746" y="2555336"/>
                    <a:ext cx="360" cy="360"/>
                  </p14:xfrm>
                </p:contentPart>
              </mc:Choice>
              <mc:Fallback xmlns="">
                <p:pic>
                  <p:nvPicPr>
                    <p:cNvPr id="116" name="Freihand 115">
                      <a:extLst>
                        <a:ext uri="{FF2B5EF4-FFF2-40B4-BE49-F238E27FC236}">
                          <a16:creationId xmlns:a16="http://schemas.microsoft.com/office/drawing/2014/main" id="{8297AD21-2C68-F987-4BA9-8D03C91232BF}"/>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17" name="Freihand 116">
                      <a:extLst>
                        <a:ext uri="{FF2B5EF4-FFF2-40B4-BE49-F238E27FC236}">
                          <a16:creationId xmlns:a16="http://schemas.microsoft.com/office/drawing/2014/main" id="{0B8BB863-7843-0A7E-5EDA-6BB46FD70C01}"/>
                        </a:ext>
                      </a:extLst>
                    </p14:cNvPr>
                    <p14:cNvContentPartPr/>
                    <p14:nvPr/>
                  </p14:nvContentPartPr>
                  <p14:xfrm>
                    <a:off x="8996906" y="2586296"/>
                    <a:ext cx="360" cy="360"/>
                  </p14:xfrm>
                </p:contentPart>
              </mc:Choice>
              <mc:Fallback xmlns="">
                <p:pic>
                  <p:nvPicPr>
                    <p:cNvPr id="117" name="Freihand 116">
                      <a:extLst>
                        <a:ext uri="{FF2B5EF4-FFF2-40B4-BE49-F238E27FC236}">
                          <a16:creationId xmlns:a16="http://schemas.microsoft.com/office/drawing/2014/main" id="{0B8BB863-7843-0A7E-5EDA-6BB46FD70C01}"/>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8" name="Freihand 117">
                      <a:extLst>
                        <a:ext uri="{FF2B5EF4-FFF2-40B4-BE49-F238E27FC236}">
                          <a16:creationId xmlns:a16="http://schemas.microsoft.com/office/drawing/2014/main" id="{4500EB22-066E-1C2D-BECA-1DF663549CFB}"/>
                        </a:ext>
                      </a:extLst>
                    </p14:cNvPr>
                    <p14:cNvContentPartPr/>
                    <p14:nvPr/>
                  </p14:nvContentPartPr>
                  <p14:xfrm>
                    <a:off x="8981426" y="2469656"/>
                    <a:ext cx="360" cy="360"/>
                  </p14:xfrm>
                </p:contentPart>
              </mc:Choice>
              <mc:Fallback xmlns="">
                <p:pic>
                  <p:nvPicPr>
                    <p:cNvPr id="118" name="Freihand 117">
                      <a:extLst>
                        <a:ext uri="{FF2B5EF4-FFF2-40B4-BE49-F238E27FC236}">
                          <a16:creationId xmlns:a16="http://schemas.microsoft.com/office/drawing/2014/main" id="{4500EB22-066E-1C2D-BECA-1DF663549CFB}"/>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19" name="Freihand 118">
                      <a:extLst>
                        <a:ext uri="{FF2B5EF4-FFF2-40B4-BE49-F238E27FC236}">
                          <a16:creationId xmlns:a16="http://schemas.microsoft.com/office/drawing/2014/main" id="{B25316B2-4F64-C0FE-1332-123825BBE5A8}"/>
                        </a:ext>
                      </a:extLst>
                    </p14:cNvPr>
                    <p14:cNvContentPartPr/>
                    <p14:nvPr/>
                  </p14:nvContentPartPr>
                  <p14:xfrm>
                    <a:off x="9002666" y="2468576"/>
                    <a:ext cx="360" cy="360"/>
                  </p14:xfrm>
                </p:contentPart>
              </mc:Choice>
              <mc:Fallback xmlns="">
                <p:pic>
                  <p:nvPicPr>
                    <p:cNvPr id="119" name="Freihand 118">
                      <a:extLst>
                        <a:ext uri="{FF2B5EF4-FFF2-40B4-BE49-F238E27FC236}">
                          <a16:creationId xmlns:a16="http://schemas.microsoft.com/office/drawing/2014/main" id="{B25316B2-4F64-C0FE-1332-123825BBE5A8}"/>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0" name="Freihand 119">
                      <a:extLst>
                        <a:ext uri="{FF2B5EF4-FFF2-40B4-BE49-F238E27FC236}">
                          <a16:creationId xmlns:a16="http://schemas.microsoft.com/office/drawing/2014/main" id="{C68625DC-AAEC-787A-69C1-42376A07D23B}"/>
                        </a:ext>
                      </a:extLst>
                    </p14:cNvPr>
                    <p14:cNvContentPartPr/>
                    <p14:nvPr/>
                  </p14:nvContentPartPr>
                  <p14:xfrm>
                    <a:off x="9008426" y="2477216"/>
                    <a:ext cx="360" cy="360"/>
                  </p14:xfrm>
                </p:contentPart>
              </mc:Choice>
              <mc:Fallback xmlns="">
                <p:pic>
                  <p:nvPicPr>
                    <p:cNvPr id="120" name="Freihand 119">
                      <a:extLst>
                        <a:ext uri="{FF2B5EF4-FFF2-40B4-BE49-F238E27FC236}">
                          <a16:creationId xmlns:a16="http://schemas.microsoft.com/office/drawing/2014/main" id="{C68625DC-AAEC-787A-69C1-42376A07D23B}"/>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21" name="Freihand 120">
                      <a:extLst>
                        <a:ext uri="{FF2B5EF4-FFF2-40B4-BE49-F238E27FC236}">
                          <a16:creationId xmlns:a16="http://schemas.microsoft.com/office/drawing/2014/main" id="{AA99E424-6F7E-00A3-36E2-D9F798110A7F}"/>
                        </a:ext>
                      </a:extLst>
                    </p14:cNvPr>
                    <p14:cNvContentPartPr/>
                    <p14:nvPr/>
                  </p14:nvContentPartPr>
                  <p14:xfrm>
                    <a:off x="9028226" y="2497376"/>
                    <a:ext cx="360" cy="360"/>
                  </p14:xfrm>
                </p:contentPart>
              </mc:Choice>
              <mc:Fallback xmlns="">
                <p:pic>
                  <p:nvPicPr>
                    <p:cNvPr id="121" name="Freihand 120">
                      <a:extLst>
                        <a:ext uri="{FF2B5EF4-FFF2-40B4-BE49-F238E27FC236}">
                          <a16:creationId xmlns:a16="http://schemas.microsoft.com/office/drawing/2014/main" id="{AA99E424-6F7E-00A3-36E2-D9F798110A7F}"/>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2" name="Freihand 121">
                      <a:extLst>
                        <a:ext uri="{FF2B5EF4-FFF2-40B4-BE49-F238E27FC236}">
                          <a16:creationId xmlns:a16="http://schemas.microsoft.com/office/drawing/2014/main" id="{B4700EF4-E7AD-BC12-C8C9-421BFF3224FE}"/>
                        </a:ext>
                      </a:extLst>
                    </p14:cNvPr>
                    <p14:cNvContentPartPr/>
                    <p14:nvPr/>
                  </p14:nvContentPartPr>
                  <p14:xfrm>
                    <a:off x="9050906" y="2543456"/>
                    <a:ext cx="360" cy="360"/>
                  </p14:xfrm>
                </p:contentPart>
              </mc:Choice>
              <mc:Fallback xmlns="">
                <p:pic>
                  <p:nvPicPr>
                    <p:cNvPr id="122" name="Freihand 121">
                      <a:extLst>
                        <a:ext uri="{FF2B5EF4-FFF2-40B4-BE49-F238E27FC236}">
                          <a16:creationId xmlns:a16="http://schemas.microsoft.com/office/drawing/2014/main" id="{B4700EF4-E7AD-BC12-C8C9-421BFF3224FE}"/>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23" name="Freihand 122">
                      <a:extLst>
                        <a:ext uri="{FF2B5EF4-FFF2-40B4-BE49-F238E27FC236}">
                          <a16:creationId xmlns:a16="http://schemas.microsoft.com/office/drawing/2014/main" id="{F8CEC470-D471-4A33-22A9-3CDD9EE0CA2A}"/>
                        </a:ext>
                      </a:extLst>
                    </p14:cNvPr>
                    <p14:cNvContentPartPr/>
                    <p14:nvPr/>
                  </p14:nvContentPartPr>
                  <p14:xfrm>
                    <a:off x="9014546" y="2521136"/>
                    <a:ext cx="360" cy="360"/>
                  </p14:xfrm>
                </p:contentPart>
              </mc:Choice>
              <mc:Fallback xmlns="">
                <p:pic>
                  <p:nvPicPr>
                    <p:cNvPr id="123" name="Freihand 122">
                      <a:extLst>
                        <a:ext uri="{FF2B5EF4-FFF2-40B4-BE49-F238E27FC236}">
                          <a16:creationId xmlns:a16="http://schemas.microsoft.com/office/drawing/2014/main" id="{F8CEC470-D471-4A33-22A9-3CDD9EE0CA2A}"/>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4" name="Freihand 123">
                      <a:extLst>
                        <a:ext uri="{FF2B5EF4-FFF2-40B4-BE49-F238E27FC236}">
                          <a16:creationId xmlns:a16="http://schemas.microsoft.com/office/drawing/2014/main" id="{DF3B1516-537F-2214-98CA-CAE63B221BF6}"/>
                        </a:ext>
                      </a:extLst>
                    </p14:cNvPr>
                    <p14:cNvContentPartPr/>
                    <p14:nvPr/>
                  </p14:nvContentPartPr>
                  <p14:xfrm>
                    <a:off x="9048026" y="2589176"/>
                    <a:ext cx="360" cy="360"/>
                  </p14:xfrm>
                </p:contentPart>
              </mc:Choice>
              <mc:Fallback xmlns="">
                <p:pic>
                  <p:nvPicPr>
                    <p:cNvPr id="124" name="Freihand 123">
                      <a:extLst>
                        <a:ext uri="{FF2B5EF4-FFF2-40B4-BE49-F238E27FC236}">
                          <a16:creationId xmlns:a16="http://schemas.microsoft.com/office/drawing/2014/main" id="{DF3B1516-537F-2214-98CA-CAE63B221BF6}"/>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5" name="Freihand 124">
                      <a:extLst>
                        <a:ext uri="{FF2B5EF4-FFF2-40B4-BE49-F238E27FC236}">
                          <a16:creationId xmlns:a16="http://schemas.microsoft.com/office/drawing/2014/main" id="{C9137226-0316-B7B1-3AB6-01365B6ED882}"/>
                        </a:ext>
                      </a:extLst>
                    </p14:cNvPr>
                    <p14:cNvContentPartPr/>
                    <p14:nvPr/>
                  </p14:nvContentPartPr>
                  <p14:xfrm>
                    <a:off x="9016706" y="2544896"/>
                    <a:ext cx="360" cy="360"/>
                  </p14:xfrm>
                </p:contentPart>
              </mc:Choice>
              <mc:Fallback xmlns="">
                <p:pic>
                  <p:nvPicPr>
                    <p:cNvPr id="125" name="Freihand 124">
                      <a:extLst>
                        <a:ext uri="{FF2B5EF4-FFF2-40B4-BE49-F238E27FC236}">
                          <a16:creationId xmlns:a16="http://schemas.microsoft.com/office/drawing/2014/main" id="{C9137226-0316-B7B1-3AB6-01365B6ED882}"/>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6" name="Freihand 125">
                      <a:extLst>
                        <a:ext uri="{FF2B5EF4-FFF2-40B4-BE49-F238E27FC236}">
                          <a16:creationId xmlns:a16="http://schemas.microsoft.com/office/drawing/2014/main" id="{E49B073D-1E09-D349-F891-4A5CEF9AD1DF}"/>
                        </a:ext>
                      </a:extLst>
                    </p14:cNvPr>
                    <p14:cNvContentPartPr/>
                    <p14:nvPr/>
                  </p14:nvContentPartPr>
                  <p14:xfrm>
                    <a:off x="9035426" y="2608976"/>
                    <a:ext cx="360" cy="360"/>
                  </p14:xfrm>
                </p:contentPart>
              </mc:Choice>
              <mc:Fallback xmlns="">
                <p:pic>
                  <p:nvPicPr>
                    <p:cNvPr id="126" name="Freihand 125">
                      <a:extLst>
                        <a:ext uri="{FF2B5EF4-FFF2-40B4-BE49-F238E27FC236}">
                          <a16:creationId xmlns:a16="http://schemas.microsoft.com/office/drawing/2014/main" id="{E49B073D-1E09-D349-F891-4A5CEF9AD1DF}"/>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7" name="Freihand 126">
                      <a:extLst>
                        <a:ext uri="{FF2B5EF4-FFF2-40B4-BE49-F238E27FC236}">
                          <a16:creationId xmlns:a16="http://schemas.microsoft.com/office/drawing/2014/main" id="{5AB3704C-EE10-9F6B-5155-BA1DE26E5A82}"/>
                        </a:ext>
                      </a:extLst>
                    </p14:cNvPr>
                    <p14:cNvContentPartPr/>
                    <p14:nvPr/>
                  </p14:nvContentPartPr>
                  <p14:xfrm>
                    <a:off x="9031826" y="2589176"/>
                    <a:ext cx="360" cy="360"/>
                  </p14:xfrm>
                </p:contentPart>
              </mc:Choice>
              <mc:Fallback xmlns="">
                <p:pic>
                  <p:nvPicPr>
                    <p:cNvPr id="127" name="Freihand 126">
                      <a:extLst>
                        <a:ext uri="{FF2B5EF4-FFF2-40B4-BE49-F238E27FC236}">
                          <a16:creationId xmlns:a16="http://schemas.microsoft.com/office/drawing/2014/main" id="{5AB3704C-EE10-9F6B-5155-BA1DE26E5A82}"/>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8" name="Freihand 127">
                      <a:extLst>
                        <a:ext uri="{FF2B5EF4-FFF2-40B4-BE49-F238E27FC236}">
                          <a16:creationId xmlns:a16="http://schemas.microsoft.com/office/drawing/2014/main" id="{0252B117-A7BC-4021-BCE0-56BC42D84275}"/>
                        </a:ext>
                      </a:extLst>
                    </p14:cNvPr>
                    <p14:cNvContentPartPr/>
                    <p14:nvPr/>
                  </p14:nvContentPartPr>
                  <p14:xfrm>
                    <a:off x="9035786" y="2635256"/>
                    <a:ext cx="360" cy="360"/>
                  </p14:xfrm>
                </p:contentPart>
              </mc:Choice>
              <mc:Fallback xmlns="">
                <p:pic>
                  <p:nvPicPr>
                    <p:cNvPr id="128" name="Freihand 127">
                      <a:extLst>
                        <a:ext uri="{FF2B5EF4-FFF2-40B4-BE49-F238E27FC236}">
                          <a16:creationId xmlns:a16="http://schemas.microsoft.com/office/drawing/2014/main" id="{0252B117-A7BC-4021-BCE0-56BC42D84275}"/>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29" name="Freihand 128">
                      <a:extLst>
                        <a:ext uri="{FF2B5EF4-FFF2-40B4-BE49-F238E27FC236}">
                          <a16:creationId xmlns:a16="http://schemas.microsoft.com/office/drawing/2014/main" id="{4FE4ACC8-B4C9-F2F6-0773-BA074E1D1853}"/>
                        </a:ext>
                      </a:extLst>
                    </p14:cNvPr>
                    <p14:cNvContentPartPr/>
                    <p14:nvPr/>
                  </p14:nvContentPartPr>
                  <p14:xfrm>
                    <a:off x="9055226" y="2675216"/>
                    <a:ext cx="360" cy="360"/>
                  </p14:xfrm>
                </p:contentPart>
              </mc:Choice>
              <mc:Fallback xmlns="">
                <p:pic>
                  <p:nvPicPr>
                    <p:cNvPr id="129" name="Freihand 128">
                      <a:extLst>
                        <a:ext uri="{FF2B5EF4-FFF2-40B4-BE49-F238E27FC236}">
                          <a16:creationId xmlns:a16="http://schemas.microsoft.com/office/drawing/2014/main" id="{4FE4ACC8-B4C9-F2F6-0773-BA074E1D1853}"/>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0" name="Freihand 129">
                      <a:extLst>
                        <a:ext uri="{FF2B5EF4-FFF2-40B4-BE49-F238E27FC236}">
                          <a16:creationId xmlns:a16="http://schemas.microsoft.com/office/drawing/2014/main" id="{D33F366C-B28B-22E2-5644-3ACE7A75BCA2}"/>
                        </a:ext>
                      </a:extLst>
                    </p14:cNvPr>
                    <p14:cNvContentPartPr/>
                    <p14:nvPr/>
                  </p14:nvContentPartPr>
                  <p14:xfrm>
                    <a:off x="9054146" y="2764496"/>
                    <a:ext cx="360" cy="360"/>
                  </p14:xfrm>
                </p:contentPart>
              </mc:Choice>
              <mc:Fallback xmlns="">
                <p:pic>
                  <p:nvPicPr>
                    <p:cNvPr id="130" name="Freihand 129">
                      <a:extLst>
                        <a:ext uri="{FF2B5EF4-FFF2-40B4-BE49-F238E27FC236}">
                          <a16:creationId xmlns:a16="http://schemas.microsoft.com/office/drawing/2014/main" id="{D33F366C-B28B-22E2-5644-3ACE7A75BCA2}"/>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31" name="Freihand 130">
                      <a:extLst>
                        <a:ext uri="{FF2B5EF4-FFF2-40B4-BE49-F238E27FC236}">
                          <a16:creationId xmlns:a16="http://schemas.microsoft.com/office/drawing/2014/main" id="{A2B24BDA-589C-2A66-6AF6-CDA9854C1A84}"/>
                        </a:ext>
                      </a:extLst>
                    </p14:cNvPr>
                    <p14:cNvContentPartPr/>
                    <p14:nvPr/>
                  </p14:nvContentPartPr>
                  <p14:xfrm>
                    <a:off x="9000506" y="2493416"/>
                    <a:ext cx="360" cy="360"/>
                  </p14:xfrm>
                </p:contentPart>
              </mc:Choice>
              <mc:Fallback xmlns="">
                <p:pic>
                  <p:nvPicPr>
                    <p:cNvPr id="131" name="Freihand 130">
                      <a:extLst>
                        <a:ext uri="{FF2B5EF4-FFF2-40B4-BE49-F238E27FC236}">
                          <a16:creationId xmlns:a16="http://schemas.microsoft.com/office/drawing/2014/main" id="{A2B24BDA-589C-2A66-6AF6-CDA9854C1A84}"/>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78" name="Gruppieren 77">
                <a:extLst>
                  <a:ext uri="{FF2B5EF4-FFF2-40B4-BE49-F238E27FC236}">
                    <a16:creationId xmlns:a16="http://schemas.microsoft.com/office/drawing/2014/main" id="{58DEB759-F4E3-739C-A30A-DC39C7C13FE7}"/>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45">
                  <p14:nvContentPartPr>
                    <p14:cNvPr id="106" name="Freihand 105">
                      <a:extLst>
                        <a:ext uri="{FF2B5EF4-FFF2-40B4-BE49-F238E27FC236}">
                          <a16:creationId xmlns:a16="http://schemas.microsoft.com/office/drawing/2014/main" id="{8209C953-E726-C047-12DD-191DFBBDCACC}"/>
                        </a:ext>
                      </a:extLst>
                    </p14:cNvPr>
                    <p14:cNvContentPartPr/>
                    <p14:nvPr/>
                  </p14:nvContentPartPr>
                  <p14:xfrm>
                    <a:off x="7996106" y="2444816"/>
                    <a:ext cx="344160" cy="18360"/>
                  </p14:xfrm>
                </p:contentPart>
              </mc:Choice>
              <mc:Fallback xmlns="">
                <p:pic>
                  <p:nvPicPr>
                    <p:cNvPr id="106" name="Freihand 105">
                      <a:extLst>
                        <a:ext uri="{FF2B5EF4-FFF2-40B4-BE49-F238E27FC236}">
                          <a16:creationId xmlns:a16="http://schemas.microsoft.com/office/drawing/2014/main" id="{8209C953-E726-C047-12DD-191DFBBDCACC}"/>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7" name="Freihand 106">
                      <a:extLst>
                        <a:ext uri="{FF2B5EF4-FFF2-40B4-BE49-F238E27FC236}">
                          <a16:creationId xmlns:a16="http://schemas.microsoft.com/office/drawing/2014/main" id="{B3AA43C3-8292-9DC3-C669-B40CE10776D7}"/>
                        </a:ext>
                      </a:extLst>
                    </p14:cNvPr>
                    <p14:cNvContentPartPr/>
                    <p14:nvPr/>
                  </p14:nvContentPartPr>
                  <p14:xfrm>
                    <a:off x="7922666" y="2463176"/>
                    <a:ext cx="68400" cy="360"/>
                  </p14:xfrm>
                </p:contentPart>
              </mc:Choice>
              <mc:Fallback xmlns="">
                <p:pic>
                  <p:nvPicPr>
                    <p:cNvPr id="107" name="Freihand 106">
                      <a:extLst>
                        <a:ext uri="{FF2B5EF4-FFF2-40B4-BE49-F238E27FC236}">
                          <a16:creationId xmlns:a16="http://schemas.microsoft.com/office/drawing/2014/main" id="{B3AA43C3-8292-9DC3-C669-B40CE10776D7}"/>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79" name="Freihand 78">
                    <a:extLst>
                      <a:ext uri="{FF2B5EF4-FFF2-40B4-BE49-F238E27FC236}">
                        <a16:creationId xmlns:a16="http://schemas.microsoft.com/office/drawing/2014/main" id="{16C54661-DABB-0D5C-842F-3C547F19273D}"/>
                      </a:ext>
                    </a:extLst>
                  </p14:cNvPr>
                  <p14:cNvContentPartPr/>
                  <p14:nvPr/>
                </p14:nvContentPartPr>
                <p14:xfrm>
                  <a:off x="6405266" y="2425016"/>
                  <a:ext cx="665640" cy="79200"/>
                </p14:xfrm>
              </p:contentPart>
            </mc:Choice>
            <mc:Fallback xmlns="">
              <p:pic>
                <p:nvPicPr>
                  <p:cNvPr id="79" name="Freihand 78">
                    <a:extLst>
                      <a:ext uri="{FF2B5EF4-FFF2-40B4-BE49-F238E27FC236}">
                        <a16:creationId xmlns:a16="http://schemas.microsoft.com/office/drawing/2014/main" id="{16C54661-DABB-0D5C-842F-3C547F19273D}"/>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0" name="Freihand 79">
                    <a:extLst>
                      <a:ext uri="{FF2B5EF4-FFF2-40B4-BE49-F238E27FC236}">
                        <a16:creationId xmlns:a16="http://schemas.microsoft.com/office/drawing/2014/main" id="{5DE0A2DE-BFB7-06A2-D63A-90F0AE05C232}"/>
                      </a:ext>
                    </a:extLst>
                  </p14:cNvPr>
                  <p14:cNvContentPartPr/>
                  <p14:nvPr/>
                </p14:nvContentPartPr>
                <p14:xfrm>
                  <a:off x="6924746" y="2471816"/>
                  <a:ext cx="215280" cy="78120"/>
                </p14:xfrm>
              </p:contentPart>
            </mc:Choice>
            <mc:Fallback xmlns="">
              <p:pic>
                <p:nvPicPr>
                  <p:cNvPr id="80" name="Freihand 79">
                    <a:extLst>
                      <a:ext uri="{FF2B5EF4-FFF2-40B4-BE49-F238E27FC236}">
                        <a16:creationId xmlns:a16="http://schemas.microsoft.com/office/drawing/2014/main" id="{5DE0A2DE-BFB7-06A2-D63A-90F0AE05C232}"/>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81" name="Freihand 80">
                    <a:extLst>
                      <a:ext uri="{FF2B5EF4-FFF2-40B4-BE49-F238E27FC236}">
                        <a16:creationId xmlns:a16="http://schemas.microsoft.com/office/drawing/2014/main" id="{B3A4C54B-C040-AE57-C094-58EF2FC0AF7D}"/>
                      </a:ext>
                    </a:extLst>
                  </p14:cNvPr>
                  <p14:cNvContentPartPr/>
                  <p14:nvPr/>
                </p14:nvContentPartPr>
                <p14:xfrm>
                  <a:off x="6852746" y="4196786"/>
                  <a:ext cx="325800" cy="108720"/>
                </p14:xfrm>
              </p:contentPart>
            </mc:Choice>
            <mc:Fallback xmlns="">
              <p:pic>
                <p:nvPicPr>
                  <p:cNvPr id="81" name="Freihand 80">
                    <a:extLst>
                      <a:ext uri="{FF2B5EF4-FFF2-40B4-BE49-F238E27FC236}">
                        <a16:creationId xmlns:a16="http://schemas.microsoft.com/office/drawing/2014/main" id="{B3A4C54B-C040-AE57-C094-58EF2FC0AF7D}"/>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2" name="Freihand 81">
                    <a:extLst>
                      <a:ext uri="{FF2B5EF4-FFF2-40B4-BE49-F238E27FC236}">
                        <a16:creationId xmlns:a16="http://schemas.microsoft.com/office/drawing/2014/main" id="{A02E86FA-FF66-CC30-AC32-F0F6D3F00E79}"/>
                      </a:ext>
                    </a:extLst>
                  </p14:cNvPr>
                  <p14:cNvContentPartPr/>
                  <p14:nvPr/>
                </p14:nvContentPartPr>
                <p14:xfrm>
                  <a:off x="8942546" y="4148186"/>
                  <a:ext cx="165960" cy="207360"/>
                </p14:xfrm>
              </p:contentPart>
            </mc:Choice>
            <mc:Fallback xmlns="">
              <p:pic>
                <p:nvPicPr>
                  <p:cNvPr id="82" name="Freihand 81">
                    <a:extLst>
                      <a:ext uri="{FF2B5EF4-FFF2-40B4-BE49-F238E27FC236}">
                        <a16:creationId xmlns:a16="http://schemas.microsoft.com/office/drawing/2014/main" id="{A02E86FA-FF66-CC30-AC32-F0F6D3F00E79}"/>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3" name="Freihand 82">
                    <a:extLst>
                      <a:ext uri="{FF2B5EF4-FFF2-40B4-BE49-F238E27FC236}">
                        <a16:creationId xmlns:a16="http://schemas.microsoft.com/office/drawing/2014/main" id="{9A9E8008-B271-4EC1-7BD9-AD3BD9637660}"/>
                      </a:ext>
                    </a:extLst>
                  </p14:cNvPr>
                  <p14:cNvContentPartPr/>
                  <p14:nvPr/>
                </p14:nvContentPartPr>
                <p14:xfrm>
                  <a:off x="8892146" y="4621946"/>
                  <a:ext cx="338400" cy="521640"/>
                </p14:xfrm>
              </p:contentPart>
            </mc:Choice>
            <mc:Fallback xmlns="">
              <p:pic>
                <p:nvPicPr>
                  <p:cNvPr id="83" name="Freihand 82">
                    <a:extLst>
                      <a:ext uri="{FF2B5EF4-FFF2-40B4-BE49-F238E27FC236}">
                        <a16:creationId xmlns:a16="http://schemas.microsoft.com/office/drawing/2014/main" id="{9A9E8008-B271-4EC1-7BD9-AD3BD9637660}"/>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84" name="Gruppieren 83">
                <a:extLst>
                  <a:ext uri="{FF2B5EF4-FFF2-40B4-BE49-F238E27FC236}">
                    <a16:creationId xmlns:a16="http://schemas.microsoft.com/office/drawing/2014/main" id="{C2DE4662-4A7D-F998-F456-926700AF2F7C}"/>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59">
                  <p14:nvContentPartPr>
                    <p14:cNvPr id="104" name="Freihand 103">
                      <a:extLst>
                        <a:ext uri="{FF2B5EF4-FFF2-40B4-BE49-F238E27FC236}">
                          <a16:creationId xmlns:a16="http://schemas.microsoft.com/office/drawing/2014/main" id="{78A0E415-564F-8935-C6BA-35A75855ADBE}"/>
                        </a:ext>
                      </a:extLst>
                    </p14:cNvPr>
                    <p14:cNvContentPartPr/>
                    <p14:nvPr/>
                  </p14:nvContentPartPr>
                  <p14:xfrm>
                    <a:off x="5795066" y="5124506"/>
                    <a:ext cx="399600" cy="54720"/>
                  </p14:xfrm>
                </p:contentPart>
              </mc:Choice>
              <mc:Fallback xmlns="">
                <p:pic>
                  <p:nvPicPr>
                    <p:cNvPr id="104" name="Freihand 103">
                      <a:extLst>
                        <a:ext uri="{FF2B5EF4-FFF2-40B4-BE49-F238E27FC236}">
                          <a16:creationId xmlns:a16="http://schemas.microsoft.com/office/drawing/2014/main" id="{78A0E415-564F-8935-C6BA-35A75855ADBE}"/>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5" name="Freihand 104">
                      <a:extLst>
                        <a:ext uri="{FF2B5EF4-FFF2-40B4-BE49-F238E27FC236}">
                          <a16:creationId xmlns:a16="http://schemas.microsoft.com/office/drawing/2014/main" id="{B677BA22-534B-4AF5-AA8A-FB26595FA017}"/>
                        </a:ext>
                      </a:extLst>
                    </p14:cNvPr>
                    <p14:cNvContentPartPr/>
                    <p14:nvPr/>
                  </p14:nvContentPartPr>
                  <p14:xfrm>
                    <a:off x="6194666" y="5125586"/>
                    <a:ext cx="307440" cy="21960"/>
                  </p14:xfrm>
                </p:contentPart>
              </mc:Choice>
              <mc:Fallback xmlns="">
                <p:pic>
                  <p:nvPicPr>
                    <p:cNvPr id="105" name="Freihand 104">
                      <a:extLst>
                        <a:ext uri="{FF2B5EF4-FFF2-40B4-BE49-F238E27FC236}">
                          <a16:creationId xmlns:a16="http://schemas.microsoft.com/office/drawing/2014/main" id="{B677BA22-534B-4AF5-AA8A-FB26595FA017}"/>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85" name="Freihand 84">
                    <a:extLst>
                      <a:ext uri="{FF2B5EF4-FFF2-40B4-BE49-F238E27FC236}">
                        <a16:creationId xmlns:a16="http://schemas.microsoft.com/office/drawing/2014/main" id="{D785D3F4-919D-0496-13E1-5518C5E38461}"/>
                      </a:ext>
                    </a:extLst>
                  </p14:cNvPr>
                  <p14:cNvContentPartPr/>
                  <p14:nvPr/>
                </p14:nvContentPartPr>
                <p14:xfrm>
                  <a:off x="7010786" y="5114786"/>
                  <a:ext cx="933120" cy="31320"/>
                </p14:xfrm>
              </p:contentPart>
            </mc:Choice>
            <mc:Fallback xmlns="">
              <p:pic>
                <p:nvPicPr>
                  <p:cNvPr id="85" name="Freihand 84">
                    <a:extLst>
                      <a:ext uri="{FF2B5EF4-FFF2-40B4-BE49-F238E27FC236}">
                        <a16:creationId xmlns:a16="http://schemas.microsoft.com/office/drawing/2014/main" id="{D785D3F4-919D-0496-13E1-5518C5E38461}"/>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86" name="Gruppieren 85">
                <a:extLst>
                  <a:ext uri="{FF2B5EF4-FFF2-40B4-BE49-F238E27FC236}">
                    <a16:creationId xmlns:a16="http://schemas.microsoft.com/office/drawing/2014/main" id="{69E2E9DA-C9F1-8F1E-063C-90D188C817F5}"/>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65">
                  <p14:nvContentPartPr>
                    <p14:cNvPr id="95" name="Freihand 94">
                      <a:extLst>
                        <a:ext uri="{FF2B5EF4-FFF2-40B4-BE49-F238E27FC236}">
                          <a16:creationId xmlns:a16="http://schemas.microsoft.com/office/drawing/2014/main" id="{EDF57CC2-88C0-2257-57A1-D8DCF839A542}"/>
                        </a:ext>
                      </a:extLst>
                    </p14:cNvPr>
                    <p14:cNvContentPartPr/>
                    <p14:nvPr/>
                  </p14:nvContentPartPr>
                  <p14:xfrm>
                    <a:off x="6499226" y="4180949"/>
                    <a:ext cx="360" cy="360"/>
                  </p14:xfrm>
                </p:contentPart>
              </mc:Choice>
              <mc:Fallback xmlns="">
                <p:pic>
                  <p:nvPicPr>
                    <p:cNvPr id="95" name="Freihand 94">
                      <a:extLst>
                        <a:ext uri="{FF2B5EF4-FFF2-40B4-BE49-F238E27FC236}">
                          <a16:creationId xmlns:a16="http://schemas.microsoft.com/office/drawing/2014/main" id="{EDF57CC2-88C0-2257-57A1-D8DCF839A542}"/>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96" name="Freihand 95">
                      <a:extLst>
                        <a:ext uri="{FF2B5EF4-FFF2-40B4-BE49-F238E27FC236}">
                          <a16:creationId xmlns:a16="http://schemas.microsoft.com/office/drawing/2014/main" id="{A4771B08-6C3B-02C1-A9A0-09455F2CE4C1}"/>
                        </a:ext>
                      </a:extLst>
                    </p14:cNvPr>
                    <p14:cNvContentPartPr/>
                    <p14:nvPr/>
                  </p14:nvContentPartPr>
                  <p14:xfrm>
                    <a:off x="6494186" y="4181669"/>
                    <a:ext cx="360" cy="360"/>
                  </p14:xfrm>
                </p:contentPart>
              </mc:Choice>
              <mc:Fallback xmlns="">
                <p:pic>
                  <p:nvPicPr>
                    <p:cNvPr id="96" name="Freihand 95">
                      <a:extLst>
                        <a:ext uri="{FF2B5EF4-FFF2-40B4-BE49-F238E27FC236}">
                          <a16:creationId xmlns:a16="http://schemas.microsoft.com/office/drawing/2014/main" id="{A4771B08-6C3B-02C1-A9A0-09455F2CE4C1}"/>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97" name="Freihand 96">
                      <a:extLst>
                        <a:ext uri="{FF2B5EF4-FFF2-40B4-BE49-F238E27FC236}">
                          <a16:creationId xmlns:a16="http://schemas.microsoft.com/office/drawing/2014/main" id="{50197A05-CF7D-A3BC-6593-9F4CA29BD342}"/>
                        </a:ext>
                      </a:extLst>
                    </p14:cNvPr>
                    <p14:cNvContentPartPr/>
                    <p14:nvPr/>
                  </p14:nvContentPartPr>
                  <p14:xfrm>
                    <a:off x="6508226" y="4181669"/>
                    <a:ext cx="360" cy="360"/>
                  </p14:xfrm>
                </p:contentPart>
              </mc:Choice>
              <mc:Fallback xmlns="">
                <p:pic>
                  <p:nvPicPr>
                    <p:cNvPr id="97" name="Freihand 96">
                      <a:extLst>
                        <a:ext uri="{FF2B5EF4-FFF2-40B4-BE49-F238E27FC236}">
                          <a16:creationId xmlns:a16="http://schemas.microsoft.com/office/drawing/2014/main" id="{50197A05-CF7D-A3BC-6593-9F4CA29BD342}"/>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98" name="Freihand 97">
                      <a:extLst>
                        <a:ext uri="{FF2B5EF4-FFF2-40B4-BE49-F238E27FC236}">
                          <a16:creationId xmlns:a16="http://schemas.microsoft.com/office/drawing/2014/main" id="{B6515FB5-62B8-DA35-DFDF-BE0EA2EF52D4}"/>
                        </a:ext>
                      </a:extLst>
                    </p14:cNvPr>
                    <p14:cNvContentPartPr/>
                    <p14:nvPr/>
                  </p14:nvContentPartPr>
                  <p14:xfrm>
                    <a:off x="6544946" y="4181669"/>
                    <a:ext cx="360" cy="360"/>
                  </p14:xfrm>
                </p:contentPart>
              </mc:Choice>
              <mc:Fallback xmlns="">
                <p:pic>
                  <p:nvPicPr>
                    <p:cNvPr id="98" name="Freihand 97">
                      <a:extLst>
                        <a:ext uri="{FF2B5EF4-FFF2-40B4-BE49-F238E27FC236}">
                          <a16:creationId xmlns:a16="http://schemas.microsoft.com/office/drawing/2014/main" id="{B6515FB5-62B8-DA35-DFDF-BE0EA2EF52D4}"/>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9" name="Freihand 98">
                      <a:extLst>
                        <a:ext uri="{FF2B5EF4-FFF2-40B4-BE49-F238E27FC236}">
                          <a16:creationId xmlns:a16="http://schemas.microsoft.com/office/drawing/2014/main" id="{9E3B2979-E452-DBE0-58EA-C47CF46B6937}"/>
                        </a:ext>
                      </a:extLst>
                    </p14:cNvPr>
                    <p14:cNvContentPartPr/>
                    <p14:nvPr/>
                  </p14:nvContentPartPr>
                  <p14:xfrm>
                    <a:off x="6592466" y="4187069"/>
                    <a:ext cx="360" cy="360"/>
                  </p14:xfrm>
                </p:contentPart>
              </mc:Choice>
              <mc:Fallback xmlns="">
                <p:pic>
                  <p:nvPicPr>
                    <p:cNvPr id="99" name="Freihand 98">
                      <a:extLst>
                        <a:ext uri="{FF2B5EF4-FFF2-40B4-BE49-F238E27FC236}">
                          <a16:creationId xmlns:a16="http://schemas.microsoft.com/office/drawing/2014/main" id="{9E3B2979-E452-DBE0-58EA-C47CF46B6937}"/>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00" name="Freihand 99">
                      <a:extLst>
                        <a:ext uri="{FF2B5EF4-FFF2-40B4-BE49-F238E27FC236}">
                          <a16:creationId xmlns:a16="http://schemas.microsoft.com/office/drawing/2014/main" id="{6E189D62-BDDD-25B1-AD02-09A4053962AE}"/>
                        </a:ext>
                      </a:extLst>
                    </p14:cNvPr>
                    <p14:cNvContentPartPr/>
                    <p14:nvPr/>
                  </p14:nvContentPartPr>
                  <p14:xfrm>
                    <a:off x="6659066" y="4188149"/>
                    <a:ext cx="360" cy="360"/>
                  </p14:xfrm>
                </p:contentPart>
              </mc:Choice>
              <mc:Fallback xmlns="">
                <p:pic>
                  <p:nvPicPr>
                    <p:cNvPr id="100" name="Freihand 99">
                      <a:extLst>
                        <a:ext uri="{FF2B5EF4-FFF2-40B4-BE49-F238E27FC236}">
                          <a16:creationId xmlns:a16="http://schemas.microsoft.com/office/drawing/2014/main" id="{6E189D62-BDDD-25B1-AD02-09A4053962AE}"/>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01" name="Freihand 100">
                      <a:extLst>
                        <a:ext uri="{FF2B5EF4-FFF2-40B4-BE49-F238E27FC236}">
                          <a16:creationId xmlns:a16="http://schemas.microsoft.com/office/drawing/2014/main" id="{F679F21C-7188-6AD6-85CC-0F9B94D127F2}"/>
                        </a:ext>
                      </a:extLst>
                    </p14:cNvPr>
                    <p14:cNvContentPartPr/>
                    <p14:nvPr/>
                  </p14:nvContentPartPr>
                  <p14:xfrm>
                    <a:off x="6706226" y="4188149"/>
                    <a:ext cx="360" cy="360"/>
                  </p14:xfrm>
                </p:contentPart>
              </mc:Choice>
              <mc:Fallback xmlns="">
                <p:pic>
                  <p:nvPicPr>
                    <p:cNvPr id="101" name="Freihand 100">
                      <a:extLst>
                        <a:ext uri="{FF2B5EF4-FFF2-40B4-BE49-F238E27FC236}">
                          <a16:creationId xmlns:a16="http://schemas.microsoft.com/office/drawing/2014/main" id="{F679F21C-7188-6AD6-85CC-0F9B94D127F2}"/>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02" name="Freihand 101">
                      <a:extLst>
                        <a:ext uri="{FF2B5EF4-FFF2-40B4-BE49-F238E27FC236}">
                          <a16:creationId xmlns:a16="http://schemas.microsoft.com/office/drawing/2014/main" id="{3FC72B50-2942-305C-C510-0DB0BE281E12}"/>
                        </a:ext>
                      </a:extLst>
                    </p14:cNvPr>
                    <p14:cNvContentPartPr/>
                    <p14:nvPr/>
                  </p14:nvContentPartPr>
                  <p14:xfrm>
                    <a:off x="6800186" y="4188149"/>
                    <a:ext cx="360" cy="360"/>
                  </p14:xfrm>
                </p:contentPart>
              </mc:Choice>
              <mc:Fallback xmlns="">
                <p:pic>
                  <p:nvPicPr>
                    <p:cNvPr id="102" name="Freihand 101">
                      <a:extLst>
                        <a:ext uri="{FF2B5EF4-FFF2-40B4-BE49-F238E27FC236}">
                          <a16:creationId xmlns:a16="http://schemas.microsoft.com/office/drawing/2014/main" id="{3FC72B50-2942-305C-C510-0DB0BE281E12}"/>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3" name="Freihand 102">
                      <a:extLst>
                        <a:ext uri="{FF2B5EF4-FFF2-40B4-BE49-F238E27FC236}">
                          <a16:creationId xmlns:a16="http://schemas.microsoft.com/office/drawing/2014/main" id="{D07A722E-8770-3137-4210-D59335946AEA}"/>
                        </a:ext>
                      </a:extLst>
                    </p14:cNvPr>
                    <p14:cNvContentPartPr/>
                    <p14:nvPr/>
                  </p14:nvContentPartPr>
                  <p14:xfrm>
                    <a:off x="6891266" y="4162229"/>
                    <a:ext cx="360" cy="360"/>
                  </p14:xfrm>
                </p:contentPart>
              </mc:Choice>
              <mc:Fallback xmlns="">
                <p:pic>
                  <p:nvPicPr>
                    <p:cNvPr id="103" name="Freihand 102">
                      <a:extLst>
                        <a:ext uri="{FF2B5EF4-FFF2-40B4-BE49-F238E27FC236}">
                          <a16:creationId xmlns:a16="http://schemas.microsoft.com/office/drawing/2014/main" id="{D07A722E-8770-3137-4210-D59335946AEA}"/>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74">
              <p14:nvContentPartPr>
                <p14:cNvPr id="151" name="Freihand 150">
                  <a:extLst>
                    <a:ext uri="{FF2B5EF4-FFF2-40B4-BE49-F238E27FC236}">
                      <a16:creationId xmlns:a16="http://schemas.microsoft.com/office/drawing/2014/main" id="{A5EF8F8D-13CE-D2AC-5B84-4A55317E09DB}"/>
                    </a:ext>
                  </a:extLst>
                </p14:cNvPr>
                <p14:cNvContentPartPr/>
                <p14:nvPr/>
              </p14:nvContentPartPr>
              <p14:xfrm>
                <a:off x="1428012" y="2021904"/>
                <a:ext cx="360" cy="360"/>
              </p14:xfrm>
            </p:contentPart>
          </mc:Choice>
          <mc:Fallback xmlns="">
            <p:pic>
              <p:nvPicPr>
                <p:cNvPr id="151" name="Freihand 150">
                  <a:extLst>
                    <a:ext uri="{FF2B5EF4-FFF2-40B4-BE49-F238E27FC236}">
                      <a16:creationId xmlns:a16="http://schemas.microsoft.com/office/drawing/2014/main" id="{A5EF8F8D-13CE-D2AC-5B84-4A55317E09DB}"/>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2" name="Freihand 151">
                  <a:extLst>
                    <a:ext uri="{FF2B5EF4-FFF2-40B4-BE49-F238E27FC236}">
                      <a16:creationId xmlns:a16="http://schemas.microsoft.com/office/drawing/2014/main" id="{178A60B7-E37A-DF95-5BFE-C96B04C69C21}"/>
                    </a:ext>
                  </a:extLst>
                </p14:cNvPr>
                <p14:cNvContentPartPr/>
                <p14:nvPr/>
              </p14:nvContentPartPr>
              <p14:xfrm>
                <a:off x="1497492" y="2003544"/>
                <a:ext cx="360" cy="360"/>
              </p14:xfrm>
            </p:contentPart>
          </mc:Choice>
          <mc:Fallback xmlns="">
            <p:pic>
              <p:nvPicPr>
                <p:cNvPr id="152" name="Freihand 151">
                  <a:extLst>
                    <a:ext uri="{FF2B5EF4-FFF2-40B4-BE49-F238E27FC236}">
                      <a16:creationId xmlns:a16="http://schemas.microsoft.com/office/drawing/2014/main" id="{178A60B7-E37A-DF95-5BFE-C96B04C69C21}"/>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53" name="Freihand 152">
                  <a:extLst>
                    <a:ext uri="{FF2B5EF4-FFF2-40B4-BE49-F238E27FC236}">
                      <a16:creationId xmlns:a16="http://schemas.microsoft.com/office/drawing/2014/main" id="{412BEEB6-2F43-10A1-7F21-3EE802C556EC}"/>
                    </a:ext>
                  </a:extLst>
                </p14:cNvPr>
                <p14:cNvContentPartPr/>
                <p14:nvPr/>
              </p14:nvContentPartPr>
              <p14:xfrm>
                <a:off x="1531332" y="2017224"/>
                <a:ext cx="360" cy="360"/>
              </p14:xfrm>
            </p:contentPart>
          </mc:Choice>
          <mc:Fallback xmlns="">
            <p:pic>
              <p:nvPicPr>
                <p:cNvPr id="153" name="Freihand 152">
                  <a:extLst>
                    <a:ext uri="{FF2B5EF4-FFF2-40B4-BE49-F238E27FC236}">
                      <a16:creationId xmlns:a16="http://schemas.microsoft.com/office/drawing/2014/main" id="{412BEEB6-2F43-10A1-7F21-3EE802C556EC}"/>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4" name="Freihand 153">
                  <a:extLst>
                    <a:ext uri="{FF2B5EF4-FFF2-40B4-BE49-F238E27FC236}">
                      <a16:creationId xmlns:a16="http://schemas.microsoft.com/office/drawing/2014/main" id="{9E0F9E78-F5C2-FB4E-30C0-B0C14A152075}"/>
                    </a:ext>
                  </a:extLst>
                </p14:cNvPr>
                <p14:cNvContentPartPr/>
                <p14:nvPr/>
              </p14:nvContentPartPr>
              <p14:xfrm>
                <a:off x="1526292" y="2059344"/>
                <a:ext cx="360" cy="360"/>
              </p14:xfrm>
            </p:contentPart>
          </mc:Choice>
          <mc:Fallback xmlns="">
            <p:pic>
              <p:nvPicPr>
                <p:cNvPr id="154" name="Freihand 153">
                  <a:extLst>
                    <a:ext uri="{FF2B5EF4-FFF2-40B4-BE49-F238E27FC236}">
                      <a16:creationId xmlns:a16="http://schemas.microsoft.com/office/drawing/2014/main" id="{9E0F9E78-F5C2-FB4E-30C0-B0C14A152075}"/>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55" name="Freihand 154">
                  <a:extLst>
                    <a:ext uri="{FF2B5EF4-FFF2-40B4-BE49-F238E27FC236}">
                      <a16:creationId xmlns:a16="http://schemas.microsoft.com/office/drawing/2014/main" id="{DD1EB181-60C2-D83C-36E0-111329533C76}"/>
                    </a:ext>
                  </a:extLst>
                </p14:cNvPr>
                <p14:cNvContentPartPr/>
                <p14:nvPr/>
              </p14:nvContentPartPr>
              <p14:xfrm>
                <a:off x="1571292" y="2034144"/>
                <a:ext cx="360" cy="360"/>
              </p14:xfrm>
            </p:contentPart>
          </mc:Choice>
          <mc:Fallback xmlns="">
            <p:pic>
              <p:nvPicPr>
                <p:cNvPr id="155" name="Freihand 154">
                  <a:extLst>
                    <a:ext uri="{FF2B5EF4-FFF2-40B4-BE49-F238E27FC236}">
                      <a16:creationId xmlns:a16="http://schemas.microsoft.com/office/drawing/2014/main" id="{DD1EB181-60C2-D83C-36E0-111329533C76}"/>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6" name="Freihand 155">
                  <a:extLst>
                    <a:ext uri="{FF2B5EF4-FFF2-40B4-BE49-F238E27FC236}">
                      <a16:creationId xmlns:a16="http://schemas.microsoft.com/office/drawing/2014/main" id="{691BEC63-17AB-6ACF-D8BD-D7B26377AA88}"/>
                    </a:ext>
                  </a:extLst>
                </p14:cNvPr>
                <p14:cNvContentPartPr/>
                <p14:nvPr/>
              </p14:nvContentPartPr>
              <p14:xfrm>
                <a:off x="1991412" y="2036304"/>
                <a:ext cx="360" cy="360"/>
              </p14:xfrm>
            </p:contentPart>
          </mc:Choice>
          <mc:Fallback xmlns="">
            <p:pic>
              <p:nvPicPr>
                <p:cNvPr id="156" name="Freihand 155">
                  <a:extLst>
                    <a:ext uri="{FF2B5EF4-FFF2-40B4-BE49-F238E27FC236}">
                      <a16:creationId xmlns:a16="http://schemas.microsoft.com/office/drawing/2014/main" id="{691BEC63-17AB-6ACF-D8BD-D7B26377AA88}"/>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57" name="Freihand 156">
                  <a:extLst>
                    <a:ext uri="{FF2B5EF4-FFF2-40B4-BE49-F238E27FC236}">
                      <a16:creationId xmlns:a16="http://schemas.microsoft.com/office/drawing/2014/main" id="{0EDB1EBD-C6DB-F587-00E2-E0A4F6546377}"/>
                    </a:ext>
                  </a:extLst>
                </p14:cNvPr>
                <p14:cNvContentPartPr/>
                <p14:nvPr/>
              </p14:nvContentPartPr>
              <p14:xfrm>
                <a:off x="2066292" y="1987344"/>
                <a:ext cx="360" cy="360"/>
              </p14:xfrm>
            </p:contentPart>
          </mc:Choice>
          <mc:Fallback xmlns="">
            <p:pic>
              <p:nvPicPr>
                <p:cNvPr id="157" name="Freihand 156">
                  <a:extLst>
                    <a:ext uri="{FF2B5EF4-FFF2-40B4-BE49-F238E27FC236}">
                      <a16:creationId xmlns:a16="http://schemas.microsoft.com/office/drawing/2014/main" id="{0EDB1EBD-C6DB-F587-00E2-E0A4F6546377}"/>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8" name="Freihand 157">
                  <a:extLst>
                    <a:ext uri="{FF2B5EF4-FFF2-40B4-BE49-F238E27FC236}">
                      <a16:creationId xmlns:a16="http://schemas.microsoft.com/office/drawing/2014/main" id="{DDB54D55-918D-9584-3B1F-D1F796263DC1}"/>
                    </a:ext>
                  </a:extLst>
                </p14:cNvPr>
                <p14:cNvContentPartPr/>
                <p14:nvPr/>
              </p14:nvContentPartPr>
              <p14:xfrm>
                <a:off x="2080332" y="2068344"/>
                <a:ext cx="360" cy="360"/>
              </p14:xfrm>
            </p:contentPart>
          </mc:Choice>
          <mc:Fallback xmlns="">
            <p:pic>
              <p:nvPicPr>
                <p:cNvPr id="158" name="Freihand 157">
                  <a:extLst>
                    <a:ext uri="{FF2B5EF4-FFF2-40B4-BE49-F238E27FC236}">
                      <a16:creationId xmlns:a16="http://schemas.microsoft.com/office/drawing/2014/main" id="{DDB54D55-918D-9584-3B1F-D1F796263DC1}"/>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59" name="Freihand 158">
                  <a:extLst>
                    <a:ext uri="{FF2B5EF4-FFF2-40B4-BE49-F238E27FC236}">
                      <a16:creationId xmlns:a16="http://schemas.microsoft.com/office/drawing/2014/main" id="{67C2C995-1E93-221A-DBD9-3BFCCA713DC8}"/>
                    </a:ext>
                  </a:extLst>
                </p14:cNvPr>
                <p14:cNvContentPartPr/>
                <p14:nvPr/>
              </p14:nvContentPartPr>
              <p14:xfrm>
                <a:off x="2128212" y="2035944"/>
                <a:ext cx="360" cy="360"/>
              </p14:xfrm>
            </p:contentPart>
          </mc:Choice>
          <mc:Fallback xmlns="">
            <p:pic>
              <p:nvPicPr>
                <p:cNvPr id="159" name="Freihand 158">
                  <a:extLst>
                    <a:ext uri="{FF2B5EF4-FFF2-40B4-BE49-F238E27FC236}">
                      <a16:creationId xmlns:a16="http://schemas.microsoft.com/office/drawing/2014/main" id="{67C2C995-1E93-221A-DBD9-3BFCCA713DC8}"/>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ADD22F4C-F0D8-3E0E-149B-E26D19A43914}"/>
                    </a:ext>
                  </a:extLst>
                </p14:cNvPr>
                <p14:cNvContentPartPr/>
                <p14:nvPr/>
              </p14:nvContentPartPr>
              <p14:xfrm>
                <a:off x="2065212" y="2344824"/>
                <a:ext cx="360" cy="360"/>
              </p14:xfrm>
            </p:contentPart>
          </mc:Choice>
          <mc:Fallback xmlns="">
            <p:pic>
              <p:nvPicPr>
                <p:cNvPr id="160" name="Freihand 159">
                  <a:extLst>
                    <a:ext uri="{FF2B5EF4-FFF2-40B4-BE49-F238E27FC236}">
                      <a16:creationId xmlns:a16="http://schemas.microsoft.com/office/drawing/2014/main" id="{ADD22F4C-F0D8-3E0E-149B-E26D19A43914}"/>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61" name="Freihand 160">
                  <a:extLst>
                    <a:ext uri="{FF2B5EF4-FFF2-40B4-BE49-F238E27FC236}">
                      <a16:creationId xmlns:a16="http://schemas.microsoft.com/office/drawing/2014/main" id="{057619B6-99BD-741E-CDB5-3265B0EDFCDD}"/>
                    </a:ext>
                  </a:extLst>
                </p14:cNvPr>
                <p14:cNvContentPartPr/>
                <p14:nvPr/>
              </p14:nvContentPartPr>
              <p14:xfrm>
                <a:off x="2070252" y="2418624"/>
                <a:ext cx="360" cy="360"/>
              </p14:xfrm>
            </p:contentPart>
          </mc:Choice>
          <mc:Fallback xmlns="">
            <p:pic>
              <p:nvPicPr>
                <p:cNvPr id="161" name="Freihand 160">
                  <a:extLst>
                    <a:ext uri="{FF2B5EF4-FFF2-40B4-BE49-F238E27FC236}">
                      <a16:creationId xmlns:a16="http://schemas.microsoft.com/office/drawing/2014/main" id="{057619B6-99BD-741E-CDB5-3265B0EDFCDD}"/>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2" name="Freihand 161">
                  <a:extLst>
                    <a:ext uri="{FF2B5EF4-FFF2-40B4-BE49-F238E27FC236}">
                      <a16:creationId xmlns:a16="http://schemas.microsoft.com/office/drawing/2014/main" id="{15820156-CF7A-A541-D282-F3892404599A}"/>
                    </a:ext>
                  </a:extLst>
                </p14:cNvPr>
                <p14:cNvContentPartPr/>
                <p14:nvPr/>
              </p14:nvContentPartPr>
              <p14:xfrm>
                <a:off x="2140812" y="2399544"/>
                <a:ext cx="360" cy="360"/>
              </p14:xfrm>
            </p:contentPart>
          </mc:Choice>
          <mc:Fallback xmlns="">
            <p:pic>
              <p:nvPicPr>
                <p:cNvPr id="162" name="Freihand 161">
                  <a:extLst>
                    <a:ext uri="{FF2B5EF4-FFF2-40B4-BE49-F238E27FC236}">
                      <a16:creationId xmlns:a16="http://schemas.microsoft.com/office/drawing/2014/main" id="{15820156-CF7A-A541-D282-F3892404599A}"/>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63" name="Freihand 162">
                  <a:extLst>
                    <a:ext uri="{FF2B5EF4-FFF2-40B4-BE49-F238E27FC236}">
                      <a16:creationId xmlns:a16="http://schemas.microsoft.com/office/drawing/2014/main" id="{DBBA8083-5777-5B98-2366-A37445FE95F0}"/>
                    </a:ext>
                  </a:extLst>
                </p14:cNvPr>
                <p14:cNvContentPartPr/>
                <p14:nvPr/>
              </p14:nvContentPartPr>
              <p14:xfrm>
                <a:off x="2004372" y="2396664"/>
                <a:ext cx="360" cy="360"/>
              </p14:xfrm>
            </p:contentPart>
          </mc:Choice>
          <mc:Fallback xmlns="">
            <p:pic>
              <p:nvPicPr>
                <p:cNvPr id="163" name="Freihand 162">
                  <a:extLst>
                    <a:ext uri="{FF2B5EF4-FFF2-40B4-BE49-F238E27FC236}">
                      <a16:creationId xmlns:a16="http://schemas.microsoft.com/office/drawing/2014/main" id="{DBBA8083-5777-5B98-2366-A37445FE95F0}"/>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4" name="Freihand 163">
                  <a:extLst>
                    <a:ext uri="{FF2B5EF4-FFF2-40B4-BE49-F238E27FC236}">
                      <a16:creationId xmlns:a16="http://schemas.microsoft.com/office/drawing/2014/main" id="{F2250118-4C01-8C72-BC65-5E665289CE23}"/>
                    </a:ext>
                  </a:extLst>
                </p14:cNvPr>
                <p14:cNvContentPartPr/>
                <p14:nvPr/>
              </p14:nvContentPartPr>
              <p14:xfrm>
                <a:off x="2033892" y="2761704"/>
                <a:ext cx="360" cy="360"/>
              </p14:xfrm>
            </p:contentPart>
          </mc:Choice>
          <mc:Fallback xmlns="">
            <p:pic>
              <p:nvPicPr>
                <p:cNvPr id="164" name="Freihand 163">
                  <a:extLst>
                    <a:ext uri="{FF2B5EF4-FFF2-40B4-BE49-F238E27FC236}">
                      <a16:creationId xmlns:a16="http://schemas.microsoft.com/office/drawing/2014/main" id="{F2250118-4C01-8C72-BC65-5E665289CE23}"/>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65" name="Freihand 164">
                  <a:extLst>
                    <a:ext uri="{FF2B5EF4-FFF2-40B4-BE49-F238E27FC236}">
                      <a16:creationId xmlns:a16="http://schemas.microsoft.com/office/drawing/2014/main" id="{29B4D65B-BB8D-212C-3DBB-66B24CBE646D}"/>
                    </a:ext>
                  </a:extLst>
                </p14:cNvPr>
                <p14:cNvContentPartPr/>
                <p14:nvPr/>
              </p14:nvContentPartPr>
              <p14:xfrm>
                <a:off x="2127492" y="2764944"/>
                <a:ext cx="360" cy="360"/>
              </p14:xfrm>
            </p:contentPart>
          </mc:Choice>
          <mc:Fallback xmlns="">
            <p:pic>
              <p:nvPicPr>
                <p:cNvPr id="165" name="Freihand 164">
                  <a:extLst>
                    <a:ext uri="{FF2B5EF4-FFF2-40B4-BE49-F238E27FC236}">
                      <a16:creationId xmlns:a16="http://schemas.microsoft.com/office/drawing/2014/main" id="{29B4D65B-BB8D-212C-3DBB-66B24CBE646D}"/>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6" name="Freihand 165">
                  <a:extLst>
                    <a:ext uri="{FF2B5EF4-FFF2-40B4-BE49-F238E27FC236}">
                      <a16:creationId xmlns:a16="http://schemas.microsoft.com/office/drawing/2014/main" id="{2C2AE0EE-2D41-27F1-62D2-2FF17C612F91}"/>
                    </a:ext>
                  </a:extLst>
                </p14:cNvPr>
                <p14:cNvContentPartPr/>
                <p14:nvPr/>
              </p14:nvContentPartPr>
              <p14:xfrm>
                <a:off x="2126772" y="2808504"/>
                <a:ext cx="360" cy="360"/>
              </p14:xfrm>
            </p:contentPart>
          </mc:Choice>
          <mc:Fallback xmlns="">
            <p:pic>
              <p:nvPicPr>
                <p:cNvPr id="166" name="Freihand 165">
                  <a:extLst>
                    <a:ext uri="{FF2B5EF4-FFF2-40B4-BE49-F238E27FC236}">
                      <a16:creationId xmlns:a16="http://schemas.microsoft.com/office/drawing/2014/main" id="{2C2AE0EE-2D41-27F1-62D2-2FF17C612F91}"/>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7" name="Freihand 166">
                  <a:extLst>
                    <a:ext uri="{FF2B5EF4-FFF2-40B4-BE49-F238E27FC236}">
                      <a16:creationId xmlns:a16="http://schemas.microsoft.com/office/drawing/2014/main" id="{F804AD39-E63B-166D-7D28-8557B969C8DB}"/>
                    </a:ext>
                  </a:extLst>
                </p14:cNvPr>
                <p14:cNvContentPartPr/>
                <p14:nvPr/>
              </p14:nvContentPartPr>
              <p14:xfrm>
                <a:off x="1427292" y="2407824"/>
                <a:ext cx="360" cy="360"/>
              </p14:xfrm>
            </p:contentPart>
          </mc:Choice>
          <mc:Fallback xmlns="">
            <p:pic>
              <p:nvPicPr>
                <p:cNvPr id="167" name="Freihand 166">
                  <a:extLst>
                    <a:ext uri="{FF2B5EF4-FFF2-40B4-BE49-F238E27FC236}">
                      <a16:creationId xmlns:a16="http://schemas.microsoft.com/office/drawing/2014/main" id="{F804AD39-E63B-166D-7D28-8557B969C8DB}"/>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8" name="Freihand 167">
                  <a:extLst>
                    <a:ext uri="{FF2B5EF4-FFF2-40B4-BE49-F238E27FC236}">
                      <a16:creationId xmlns:a16="http://schemas.microsoft.com/office/drawing/2014/main" id="{1E1A3156-3B2F-48C1-67F3-23AD65CA3CD5}"/>
                    </a:ext>
                  </a:extLst>
                </p14:cNvPr>
                <p14:cNvContentPartPr/>
                <p14:nvPr/>
              </p14:nvContentPartPr>
              <p14:xfrm>
                <a:off x="1504332" y="2406384"/>
                <a:ext cx="360" cy="360"/>
              </p14:xfrm>
            </p:contentPart>
          </mc:Choice>
          <mc:Fallback xmlns="">
            <p:pic>
              <p:nvPicPr>
                <p:cNvPr id="168" name="Freihand 167">
                  <a:extLst>
                    <a:ext uri="{FF2B5EF4-FFF2-40B4-BE49-F238E27FC236}">
                      <a16:creationId xmlns:a16="http://schemas.microsoft.com/office/drawing/2014/main" id="{1E1A3156-3B2F-48C1-67F3-23AD65CA3CD5}"/>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69" name="Freihand 168">
                  <a:extLst>
                    <a:ext uri="{FF2B5EF4-FFF2-40B4-BE49-F238E27FC236}">
                      <a16:creationId xmlns:a16="http://schemas.microsoft.com/office/drawing/2014/main" id="{2D43F0E4-7401-DDB2-645A-79F842644DA6}"/>
                    </a:ext>
                  </a:extLst>
                </p14:cNvPr>
                <p14:cNvContentPartPr/>
                <p14:nvPr/>
              </p14:nvContentPartPr>
              <p14:xfrm>
                <a:off x="1577052" y="2379744"/>
                <a:ext cx="360" cy="360"/>
              </p14:xfrm>
            </p:contentPart>
          </mc:Choice>
          <mc:Fallback xmlns="">
            <p:pic>
              <p:nvPicPr>
                <p:cNvPr id="169" name="Freihand 168">
                  <a:extLst>
                    <a:ext uri="{FF2B5EF4-FFF2-40B4-BE49-F238E27FC236}">
                      <a16:creationId xmlns:a16="http://schemas.microsoft.com/office/drawing/2014/main" id="{2D43F0E4-7401-DDB2-645A-79F842644DA6}"/>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70" name="Freihand 169">
                  <a:extLst>
                    <a:ext uri="{FF2B5EF4-FFF2-40B4-BE49-F238E27FC236}">
                      <a16:creationId xmlns:a16="http://schemas.microsoft.com/office/drawing/2014/main" id="{BA58243C-09A4-FD91-E27C-9FA2C27C9E8F}"/>
                    </a:ext>
                  </a:extLst>
                </p14:cNvPr>
                <p14:cNvContentPartPr/>
                <p14:nvPr/>
              </p14:nvContentPartPr>
              <p14:xfrm>
                <a:off x="1614852" y="2768544"/>
                <a:ext cx="360" cy="360"/>
              </p14:xfrm>
            </p:contentPart>
          </mc:Choice>
          <mc:Fallback xmlns="">
            <p:pic>
              <p:nvPicPr>
                <p:cNvPr id="170" name="Freihand 169">
                  <a:extLst>
                    <a:ext uri="{FF2B5EF4-FFF2-40B4-BE49-F238E27FC236}">
                      <a16:creationId xmlns:a16="http://schemas.microsoft.com/office/drawing/2014/main" id="{BA58243C-09A4-FD91-E27C-9FA2C27C9E8F}"/>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71" name="Freihand 170">
                  <a:extLst>
                    <a:ext uri="{FF2B5EF4-FFF2-40B4-BE49-F238E27FC236}">
                      <a16:creationId xmlns:a16="http://schemas.microsoft.com/office/drawing/2014/main" id="{64A73C5F-EFFA-6A8B-618F-8A79FB4EC88F}"/>
                    </a:ext>
                  </a:extLst>
                </p14:cNvPr>
                <p14:cNvContentPartPr/>
                <p14:nvPr/>
              </p14:nvContentPartPr>
              <p14:xfrm>
                <a:off x="1529172" y="2743704"/>
                <a:ext cx="360" cy="360"/>
              </p14:xfrm>
            </p:contentPart>
          </mc:Choice>
          <mc:Fallback xmlns="">
            <p:pic>
              <p:nvPicPr>
                <p:cNvPr id="171" name="Freihand 170">
                  <a:extLst>
                    <a:ext uri="{FF2B5EF4-FFF2-40B4-BE49-F238E27FC236}">
                      <a16:creationId xmlns:a16="http://schemas.microsoft.com/office/drawing/2014/main" id="{64A73C5F-EFFA-6A8B-618F-8A79FB4EC88F}"/>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72" name="Freihand 171">
                  <a:extLst>
                    <a:ext uri="{FF2B5EF4-FFF2-40B4-BE49-F238E27FC236}">
                      <a16:creationId xmlns:a16="http://schemas.microsoft.com/office/drawing/2014/main" id="{BB82475D-56F3-2C71-6D27-28B321758236}"/>
                    </a:ext>
                  </a:extLst>
                </p14:cNvPr>
                <p14:cNvContentPartPr/>
                <p14:nvPr/>
              </p14:nvContentPartPr>
              <p14:xfrm>
                <a:off x="1461492" y="2797344"/>
                <a:ext cx="360" cy="360"/>
              </p14:xfrm>
            </p:contentPart>
          </mc:Choice>
          <mc:Fallback xmlns="">
            <p:pic>
              <p:nvPicPr>
                <p:cNvPr id="172" name="Freihand 171">
                  <a:extLst>
                    <a:ext uri="{FF2B5EF4-FFF2-40B4-BE49-F238E27FC236}">
                      <a16:creationId xmlns:a16="http://schemas.microsoft.com/office/drawing/2014/main" id="{BB82475D-56F3-2C71-6D27-28B321758236}"/>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174" name="Gruppieren 173">
            <a:extLst>
              <a:ext uri="{FF2B5EF4-FFF2-40B4-BE49-F238E27FC236}">
                <a16:creationId xmlns:a16="http://schemas.microsoft.com/office/drawing/2014/main" id="{B52D4370-C740-142F-14A6-7C54DBEC1AEC}"/>
              </a:ext>
            </a:extLst>
          </p:cNvPr>
          <p:cNvGrpSpPr/>
          <p:nvPr/>
        </p:nvGrpSpPr>
        <p:grpSpPr>
          <a:xfrm>
            <a:off x="1935565" y="698325"/>
            <a:ext cx="1751865" cy="2224577"/>
            <a:chOff x="935579" y="884383"/>
            <a:chExt cx="1751865" cy="2224577"/>
          </a:xfrm>
        </p:grpSpPr>
        <p:grpSp>
          <p:nvGrpSpPr>
            <p:cNvPr id="175" name="Gruppieren 174">
              <a:extLst>
                <a:ext uri="{FF2B5EF4-FFF2-40B4-BE49-F238E27FC236}">
                  <a16:creationId xmlns:a16="http://schemas.microsoft.com/office/drawing/2014/main" id="{0B151B55-F326-9510-D890-CC502FBF1447}"/>
                </a:ext>
              </a:extLst>
            </p:cNvPr>
            <p:cNvGrpSpPr/>
            <p:nvPr/>
          </p:nvGrpSpPr>
          <p:grpSpPr>
            <a:xfrm>
              <a:off x="935579" y="884383"/>
              <a:ext cx="1751865" cy="2224577"/>
              <a:chOff x="5128437" y="270750"/>
              <a:chExt cx="4811433" cy="5214063"/>
            </a:xfrm>
          </p:grpSpPr>
          <p:pic>
            <p:nvPicPr>
              <p:cNvPr id="198" name="Grafik 197">
                <a:extLst>
                  <a:ext uri="{FF2B5EF4-FFF2-40B4-BE49-F238E27FC236}">
                    <a16:creationId xmlns:a16="http://schemas.microsoft.com/office/drawing/2014/main" id="{765A8A69-83E6-FBF5-662A-644241AE6F20}"/>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199" name="Gruppieren 198">
                <a:extLst>
                  <a:ext uri="{FF2B5EF4-FFF2-40B4-BE49-F238E27FC236}">
                    <a16:creationId xmlns:a16="http://schemas.microsoft.com/office/drawing/2014/main" id="{EFA829D1-EE81-8C26-5F13-2702D33302B2}"/>
                  </a:ext>
                </a:extLst>
              </p:cNvPr>
              <p:cNvGrpSpPr/>
              <p:nvPr/>
            </p:nvGrpSpPr>
            <p:grpSpPr>
              <a:xfrm>
                <a:off x="5848652" y="2451674"/>
                <a:ext cx="3280358" cy="2689951"/>
                <a:chOff x="604083" y="2271793"/>
                <a:chExt cx="3371002" cy="2978353"/>
              </a:xfrm>
            </p:grpSpPr>
            <p:pic>
              <p:nvPicPr>
                <p:cNvPr id="265" name="Grafik 264">
                  <a:extLst>
                    <a:ext uri="{FF2B5EF4-FFF2-40B4-BE49-F238E27FC236}">
                      <a16:creationId xmlns:a16="http://schemas.microsoft.com/office/drawing/2014/main" id="{A6749371-4C11-C224-5670-CEFF71EE8A16}"/>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266" name="Grafik 265">
                  <a:extLst>
                    <a:ext uri="{FF2B5EF4-FFF2-40B4-BE49-F238E27FC236}">
                      <a16:creationId xmlns:a16="http://schemas.microsoft.com/office/drawing/2014/main" id="{4285CFCC-3585-A890-4EB0-4B008B401180}"/>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267" name="Grafik 266">
                  <a:extLst>
                    <a:ext uri="{FF2B5EF4-FFF2-40B4-BE49-F238E27FC236}">
                      <a16:creationId xmlns:a16="http://schemas.microsoft.com/office/drawing/2014/main" id="{DF9D2A96-2C16-D6DF-178E-7C83A3915785}"/>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00" name="Gruppieren 199">
                <a:extLst>
                  <a:ext uri="{FF2B5EF4-FFF2-40B4-BE49-F238E27FC236}">
                    <a16:creationId xmlns:a16="http://schemas.microsoft.com/office/drawing/2014/main" id="{87A35AD6-1956-D34B-6409-351B452157CE}"/>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97">
                  <p14:nvContentPartPr>
                    <p14:cNvPr id="263" name="Freihand 262">
                      <a:extLst>
                        <a:ext uri="{FF2B5EF4-FFF2-40B4-BE49-F238E27FC236}">
                          <a16:creationId xmlns:a16="http://schemas.microsoft.com/office/drawing/2014/main" id="{68883C76-FC60-9BC9-7B78-74311FDBEBA0}"/>
                        </a:ext>
                      </a:extLst>
                    </p14:cNvPr>
                    <p14:cNvContentPartPr/>
                    <p14:nvPr/>
                  </p14:nvContentPartPr>
                  <p14:xfrm>
                    <a:off x="5837906" y="2662616"/>
                    <a:ext cx="360" cy="360"/>
                  </p14:xfrm>
                </p:contentPart>
              </mc:Choice>
              <mc:Fallback xmlns="">
                <p:pic>
                  <p:nvPicPr>
                    <p:cNvPr id="263" name="Freihand 262">
                      <a:extLst>
                        <a:ext uri="{FF2B5EF4-FFF2-40B4-BE49-F238E27FC236}">
                          <a16:creationId xmlns:a16="http://schemas.microsoft.com/office/drawing/2014/main" id="{68883C76-FC60-9BC9-7B78-74311FDBEBA0}"/>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4" name="Freihand 263">
                      <a:extLst>
                        <a:ext uri="{FF2B5EF4-FFF2-40B4-BE49-F238E27FC236}">
                          <a16:creationId xmlns:a16="http://schemas.microsoft.com/office/drawing/2014/main" id="{E6429B38-FDEF-1BC3-653B-8CEAEEB6D4F3}"/>
                        </a:ext>
                      </a:extLst>
                    </p14:cNvPr>
                    <p14:cNvContentPartPr/>
                    <p14:nvPr/>
                  </p14:nvContentPartPr>
                  <p14:xfrm>
                    <a:off x="5842586" y="2641376"/>
                    <a:ext cx="360" cy="360"/>
                  </p14:xfrm>
                </p:contentPart>
              </mc:Choice>
              <mc:Fallback xmlns="">
                <p:pic>
                  <p:nvPicPr>
                    <p:cNvPr id="264" name="Freihand 263">
                      <a:extLst>
                        <a:ext uri="{FF2B5EF4-FFF2-40B4-BE49-F238E27FC236}">
                          <a16:creationId xmlns:a16="http://schemas.microsoft.com/office/drawing/2014/main" id="{E6429B38-FDEF-1BC3-653B-8CEAEEB6D4F3}"/>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01" name="Gruppieren 200">
                <a:extLst>
                  <a:ext uri="{FF2B5EF4-FFF2-40B4-BE49-F238E27FC236}">
                    <a16:creationId xmlns:a16="http://schemas.microsoft.com/office/drawing/2014/main" id="{92C1BD0D-4AD4-179E-7874-AA69F919A802}"/>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99">
                  <p14:nvContentPartPr>
                    <p14:cNvPr id="249" name="Freihand 248">
                      <a:extLst>
                        <a:ext uri="{FF2B5EF4-FFF2-40B4-BE49-F238E27FC236}">
                          <a16:creationId xmlns:a16="http://schemas.microsoft.com/office/drawing/2014/main" id="{DE530BF3-075E-DA47-6399-B756EB0A25C7}"/>
                        </a:ext>
                      </a:extLst>
                    </p14:cNvPr>
                    <p14:cNvContentPartPr/>
                    <p14:nvPr/>
                  </p14:nvContentPartPr>
                  <p14:xfrm>
                    <a:off x="5859432" y="2543616"/>
                    <a:ext cx="360" cy="360"/>
                  </p14:xfrm>
                </p:contentPart>
              </mc:Choice>
              <mc:Fallback xmlns="">
                <p:pic>
                  <p:nvPicPr>
                    <p:cNvPr id="249" name="Freihand 248">
                      <a:extLst>
                        <a:ext uri="{FF2B5EF4-FFF2-40B4-BE49-F238E27FC236}">
                          <a16:creationId xmlns:a16="http://schemas.microsoft.com/office/drawing/2014/main" id="{DE530BF3-075E-DA47-6399-B756EB0A25C7}"/>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50" name="Freihand 249">
                      <a:extLst>
                        <a:ext uri="{FF2B5EF4-FFF2-40B4-BE49-F238E27FC236}">
                          <a16:creationId xmlns:a16="http://schemas.microsoft.com/office/drawing/2014/main" id="{6404F0FC-A77E-D8DF-793D-8D36ACD47991}"/>
                        </a:ext>
                      </a:extLst>
                    </p14:cNvPr>
                    <p14:cNvContentPartPr/>
                    <p14:nvPr/>
                  </p14:nvContentPartPr>
                  <p14:xfrm>
                    <a:off x="5889672" y="2452536"/>
                    <a:ext cx="360" cy="360"/>
                  </p14:xfrm>
                </p:contentPart>
              </mc:Choice>
              <mc:Fallback xmlns="">
                <p:pic>
                  <p:nvPicPr>
                    <p:cNvPr id="250" name="Freihand 249">
                      <a:extLst>
                        <a:ext uri="{FF2B5EF4-FFF2-40B4-BE49-F238E27FC236}">
                          <a16:creationId xmlns:a16="http://schemas.microsoft.com/office/drawing/2014/main" id="{6404F0FC-A77E-D8DF-793D-8D36ACD47991}"/>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51" name="Freihand 250">
                      <a:extLst>
                        <a:ext uri="{FF2B5EF4-FFF2-40B4-BE49-F238E27FC236}">
                          <a16:creationId xmlns:a16="http://schemas.microsoft.com/office/drawing/2014/main" id="{93A0A62A-46F2-0E72-D2C1-C53720ACE3F3}"/>
                        </a:ext>
                      </a:extLst>
                    </p14:cNvPr>
                    <p14:cNvContentPartPr/>
                    <p14:nvPr/>
                  </p14:nvContentPartPr>
                  <p14:xfrm>
                    <a:off x="5890032" y="2462976"/>
                    <a:ext cx="360" cy="360"/>
                  </p14:xfrm>
                </p:contentPart>
              </mc:Choice>
              <mc:Fallback xmlns="">
                <p:pic>
                  <p:nvPicPr>
                    <p:cNvPr id="251" name="Freihand 250">
                      <a:extLst>
                        <a:ext uri="{FF2B5EF4-FFF2-40B4-BE49-F238E27FC236}">
                          <a16:creationId xmlns:a16="http://schemas.microsoft.com/office/drawing/2014/main" id="{93A0A62A-46F2-0E72-D2C1-C53720ACE3F3}"/>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52" name="Freihand 251">
                      <a:extLst>
                        <a:ext uri="{FF2B5EF4-FFF2-40B4-BE49-F238E27FC236}">
                          <a16:creationId xmlns:a16="http://schemas.microsoft.com/office/drawing/2014/main" id="{C3540319-01B4-FD64-EC7B-C68D945E2D4D}"/>
                        </a:ext>
                      </a:extLst>
                    </p14:cNvPr>
                    <p14:cNvContentPartPr/>
                    <p14:nvPr/>
                  </p14:nvContentPartPr>
                  <p14:xfrm>
                    <a:off x="5895432" y="2469456"/>
                    <a:ext cx="360" cy="360"/>
                  </p14:xfrm>
                </p:contentPart>
              </mc:Choice>
              <mc:Fallback xmlns="">
                <p:pic>
                  <p:nvPicPr>
                    <p:cNvPr id="252" name="Freihand 251">
                      <a:extLst>
                        <a:ext uri="{FF2B5EF4-FFF2-40B4-BE49-F238E27FC236}">
                          <a16:creationId xmlns:a16="http://schemas.microsoft.com/office/drawing/2014/main" id="{C3540319-01B4-FD64-EC7B-C68D945E2D4D}"/>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53" name="Freihand 252">
                      <a:extLst>
                        <a:ext uri="{FF2B5EF4-FFF2-40B4-BE49-F238E27FC236}">
                          <a16:creationId xmlns:a16="http://schemas.microsoft.com/office/drawing/2014/main" id="{14540294-177F-A732-0DA0-AD80BC7406B5}"/>
                        </a:ext>
                      </a:extLst>
                    </p14:cNvPr>
                    <p14:cNvContentPartPr/>
                    <p14:nvPr/>
                  </p14:nvContentPartPr>
                  <p14:xfrm>
                    <a:off x="5877072" y="2488176"/>
                    <a:ext cx="360" cy="360"/>
                  </p14:xfrm>
                </p:contentPart>
              </mc:Choice>
              <mc:Fallback xmlns="">
                <p:pic>
                  <p:nvPicPr>
                    <p:cNvPr id="253" name="Freihand 252">
                      <a:extLst>
                        <a:ext uri="{FF2B5EF4-FFF2-40B4-BE49-F238E27FC236}">
                          <a16:creationId xmlns:a16="http://schemas.microsoft.com/office/drawing/2014/main" id="{14540294-177F-A732-0DA0-AD80BC7406B5}"/>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54" name="Freihand 253">
                      <a:extLst>
                        <a:ext uri="{FF2B5EF4-FFF2-40B4-BE49-F238E27FC236}">
                          <a16:creationId xmlns:a16="http://schemas.microsoft.com/office/drawing/2014/main" id="{87BE9A6D-6960-751D-F297-E7E9F87E77BF}"/>
                        </a:ext>
                      </a:extLst>
                    </p14:cNvPr>
                    <p14:cNvContentPartPr/>
                    <p14:nvPr/>
                  </p14:nvContentPartPr>
                  <p14:xfrm>
                    <a:off x="5875992" y="2490336"/>
                    <a:ext cx="360" cy="360"/>
                  </p14:xfrm>
                </p:contentPart>
              </mc:Choice>
              <mc:Fallback xmlns="">
                <p:pic>
                  <p:nvPicPr>
                    <p:cNvPr id="254" name="Freihand 253">
                      <a:extLst>
                        <a:ext uri="{FF2B5EF4-FFF2-40B4-BE49-F238E27FC236}">
                          <a16:creationId xmlns:a16="http://schemas.microsoft.com/office/drawing/2014/main" id="{87BE9A6D-6960-751D-F297-E7E9F87E77BF}"/>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55" name="Freihand 254">
                      <a:extLst>
                        <a:ext uri="{FF2B5EF4-FFF2-40B4-BE49-F238E27FC236}">
                          <a16:creationId xmlns:a16="http://schemas.microsoft.com/office/drawing/2014/main" id="{25772530-7703-9515-CA43-7D3ADE02B4C5}"/>
                        </a:ext>
                      </a:extLst>
                    </p14:cNvPr>
                    <p14:cNvContentPartPr/>
                    <p14:nvPr/>
                  </p14:nvContentPartPr>
                  <p14:xfrm>
                    <a:off x="5875706" y="2472176"/>
                    <a:ext cx="360" cy="360"/>
                  </p14:xfrm>
                </p:contentPart>
              </mc:Choice>
              <mc:Fallback xmlns="">
                <p:pic>
                  <p:nvPicPr>
                    <p:cNvPr id="255" name="Freihand 254">
                      <a:extLst>
                        <a:ext uri="{FF2B5EF4-FFF2-40B4-BE49-F238E27FC236}">
                          <a16:creationId xmlns:a16="http://schemas.microsoft.com/office/drawing/2014/main" id="{25772530-7703-9515-CA43-7D3ADE02B4C5}"/>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56" name="Freihand 255">
                      <a:extLst>
                        <a:ext uri="{FF2B5EF4-FFF2-40B4-BE49-F238E27FC236}">
                          <a16:creationId xmlns:a16="http://schemas.microsoft.com/office/drawing/2014/main" id="{4347D8F8-2A1E-EF8C-D898-645197B04CD7}"/>
                        </a:ext>
                      </a:extLst>
                    </p14:cNvPr>
                    <p14:cNvContentPartPr/>
                    <p14:nvPr/>
                  </p14:nvContentPartPr>
                  <p14:xfrm>
                    <a:off x="5872106" y="2470376"/>
                    <a:ext cx="360" cy="360"/>
                  </p14:xfrm>
                </p:contentPart>
              </mc:Choice>
              <mc:Fallback xmlns="">
                <p:pic>
                  <p:nvPicPr>
                    <p:cNvPr id="256" name="Freihand 255">
                      <a:extLst>
                        <a:ext uri="{FF2B5EF4-FFF2-40B4-BE49-F238E27FC236}">
                          <a16:creationId xmlns:a16="http://schemas.microsoft.com/office/drawing/2014/main" id="{4347D8F8-2A1E-EF8C-D898-645197B04CD7}"/>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57" name="Freihand 256">
                      <a:extLst>
                        <a:ext uri="{FF2B5EF4-FFF2-40B4-BE49-F238E27FC236}">
                          <a16:creationId xmlns:a16="http://schemas.microsoft.com/office/drawing/2014/main" id="{CEBEE69C-F2FD-8875-4DEC-F8A665FCDF9D}"/>
                        </a:ext>
                      </a:extLst>
                    </p14:cNvPr>
                    <p14:cNvContentPartPr/>
                    <p14:nvPr/>
                  </p14:nvContentPartPr>
                  <p14:xfrm>
                    <a:off x="5857706" y="2467496"/>
                    <a:ext cx="360" cy="360"/>
                  </p14:xfrm>
                </p:contentPart>
              </mc:Choice>
              <mc:Fallback xmlns="">
                <p:pic>
                  <p:nvPicPr>
                    <p:cNvPr id="257" name="Freihand 256">
                      <a:extLst>
                        <a:ext uri="{FF2B5EF4-FFF2-40B4-BE49-F238E27FC236}">
                          <a16:creationId xmlns:a16="http://schemas.microsoft.com/office/drawing/2014/main" id="{CEBEE69C-F2FD-8875-4DEC-F8A665FCDF9D}"/>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58" name="Freihand 257">
                      <a:extLst>
                        <a:ext uri="{FF2B5EF4-FFF2-40B4-BE49-F238E27FC236}">
                          <a16:creationId xmlns:a16="http://schemas.microsoft.com/office/drawing/2014/main" id="{B5BB62E8-AC62-49A6-2BA0-E18E37743BD0}"/>
                        </a:ext>
                      </a:extLst>
                    </p14:cNvPr>
                    <p14:cNvContentPartPr/>
                    <p14:nvPr/>
                  </p14:nvContentPartPr>
                  <p14:xfrm>
                    <a:off x="5854826" y="2513216"/>
                    <a:ext cx="360" cy="360"/>
                  </p14:xfrm>
                </p:contentPart>
              </mc:Choice>
              <mc:Fallback xmlns="">
                <p:pic>
                  <p:nvPicPr>
                    <p:cNvPr id="258" name="Freihand 257">
                      <a:extLst>
                        <a:ext uri="{FF2B5EF4-FFF2-40B4-BE49-F238E27FC236}">
                          <a16:creationId xmlns:a16="http://schemas.microsoft.com/office/drawing/2014/main" id="{B5BB62E8-AC62-49A6-2BA0-E18E37743BD0}"/>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9" name="Freihand 258">
                      <a:extLst>
                        <a:ext uri="{FF2B5EF4-FFF2-40B4-BE49-F238E27FC236}">
                          <a16:creationId xmlns:a16="http://schemas.microsoft.com/office/drawing/2014/main" id="{0AF7F858-0E9B-CF2F-ADD6-A759016F011B}"/>
                        </a:ext>
                      </a:extLst>
                    </p14:cNvPr>
                    <p14:cNvContentPartPr/>
                    <p14:nvPr/>
                  </p14:nvContentPartPr>
                  <p14:xfrm>
                    <a:off x="5854106" y="2579456"/>
                    <a:ext cx="360" cy="360"/>
                  </p14:xfrm>
                </p:contentPart>
              </mc:Choice>
              <mc:Fallback xmlns="">
                <p:pic>
                  <p:nvPicPr>
                    <p:cNvPr id="259" name="Freihand 258">
                      <a:extLst>
                        <a:ext uri="{FF2B5EF4-FFF2-40B4-BE49-F238E27FC236}">
                          <a16:creationId xmlns:a16="http://schemas.microsoft.com/office/drawing/2014/main" id="{0AF7F858-0E9B-CF2F-ADD6-A759016F011B}"/>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60" name="Freihand 259">
                      <a:extLst>
                        <a:ext uri="{FF2B5EF4-FFF2-40B4-BE49-F238E27FC236}">
                          <a16:creationId xmlns:a16="http://schemas.microsoft.com/office/drawing/2014/main" id="{1361D528-D3EE-8A65-A3C2-84109409A57D}"/>
                        </a:ext>
                      </a:extLst>
                    </p14:cNvPr>
                    <p14:cNvContentPartPr/>
                    <p14:nvPr/>
                  </p14:nvContentPartPr>
                  <p14:xfrm>
                    <a:off x="5848706" y="2604656"/>
                    <a:ext cx="360" cy="360"/>
                  </p14:xfrm>
                </p:contentPart>
              </mc:Choice>
              <mc:Fallback xmlns="">
                <p:pic>
                  <p:nvPicPr>
                    <p:cNvPr id="260" name="Freihand 259">
                      <a:extLst>
                        <a:ext uri="{FF2B5EF4-FFF2-40B4-BE49-F238E27FC236}">
                          <a16:creationId xmlns:a16="http://schemas.microsoft.com/office/drawing/2014/main" id="{1361D528-D3EE-8A65-A3C2-84109409A57D}"/>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61" name="Freihand 260">
                      <a:extLst>
                        <a:ext uri="{FF2B5EF4-FFF2-40B4-BE49-F238E27FC236}">
                          <a16:creationId xmlns:a16="http://schemas.microsoft.com/office/drawing/2014/main" id="{12694AB5-76A7-C8A8-847A-5DE75DE61D67}"/>
                        </a:ext>
                      </a:extLst>
                    </p14:cNvPr>
                    <p14:cNvContentPartPr/>
                    <p14:nvPr/>
                  </p14:nvContentPartPr>
                  <p14:xfrm>
                    <a:off x="5909906" y="2444456"/>
                    <a:ext cx="360" cy="360"/>
                  </p14:xfrm>
                </p:contentPart>
              </mc:Choice>
              <mc:Fallback xmlns="">
                <p:pic>
                  <p:nvPicPr>
                    <p:cNvPr id="261" name="Freihand 260">
                      <a:extLst>
                        <a:ext uri="{FF2B5EF4-FFF2-40B4-BE49-F238E27FC236}">
                          <a16:creationId xmlns:a16="http://schemas.microsoft.com/office/drawing/2014/main" id="{12694AB5-76A7-C8A8-847A-5DE75DE61D67}"/>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62" name="Freihand 261">
                      <a:extLst>
                        <a:ext uri="{FF2B5EF4-FFF2-40B4-BE49-F238E27FC236}">
                          <a16:creationId xmlns:a16="http://schemas.microsoft.com/office/drawing/2014/main" id="{CD33F2DF-FD51-E4E5-4E62-43AF62A04CD1}"/>
                        </a:ext>
                      </a:extLst>
                    </p14:cNvPr>
                    <p14:cNvContentPartPr/>
                    <p14:nvPr/>
                  </p14:nvContentPartPr>
                  <p14:xfrm>
                    <a:off x="5872466" y="2504936"/>
                    <a:ext cx="360" cy="360"/>
                  </p14:xfrm>
                </p:contentPart>
              </mc:Choice>
              <mc:Fallback xmlns="">
                <p:pic>
                  <p:nvPicPr>
                    <p:cNvPr id="262" name="Freihand 261">
                      <a:extLst>
                        <a:ext uri="{FF2B5EF4-FFF2-40B4-BE49-F238E27FC236}">
                          <a16:creationId xmlns:a16="http://schemas.microsoft.com/office/drawing/2014/main" id="{CD33F2DF-FD51-E4E5-4E62-43AF62A04CD1}"/>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02" name="Gruppieren 201">
                <a:extLst>
                  <a:ext uri="{FF2B5EF4-FFF2-40B4-BE49-F238E27FC236}">
                    <a16:creationId xmlns:a16="http://schemas.microsoft.com/office/drawing/2014/main" id="{A057FFD5-98E9-BA2B-5480-2F8C2FA458D9}"/>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13">
                  <p14:nvContentPartPr>
                    <p14:cNvPr id="225" name="Freihand 224">
                      <a:extLst>
                        <a:ext uri="{FF2B5EF4-FFF2-40B4-BE49-F238E27FC236}">
                          <a16:creationId xmlns:a16="http://schemas.microsoft.com/office/drawing/2014/main" id="{39F9CD6C-043E-F9A8-1E7B-7A060D81D8CF}"/>
                        </a:ext>
                      </a:extLst>
                    </p14:cNvPr>
                    <p14:cNvContentPartPr/>
                    <p14:nvPr/>
                  </p14:nvContentPartPr>
                  <p14:xfrm>
                    <a:off x="9029306" y="2669816"/>
                    <a:ext cx="360" cy="360"/>
                  </p14:xfrm>
                </p:contentPart>
              </mc:Choice>
              <mc:Fallback xmlns="">
                <p:pic>
                  <p:nvPicPr>
                    <p:cNvPr id="225" name="Freihand 224">
                      <a:extLst>
                        <a:ext uri="{FF2B5EF4-FFF2-40B4-BE49-F238E27FC236}">
                          <a16:creationId xmlns:a16="http://schemas.microsoft.com/office/drawing/2014/main" id="{39F9CD6C-043E-F9A8-1E7B-7A060D81D8CF}"/>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26" name="Freihand 225">
                      <a:extLst>
                        <a:ext uri="{FF2B5EF4-FFF2-40B4-BE49-F238E27FC236}">
                          <a16:creationId xmlns:a16="http://schemas.microsoft.com/office/drawing/2014/main" id="{372EA165-EFD8-879D-08E1-36FEEE59F4D4}"/>
                        </a:ext>
                      </a:extLst>
                    </p14:cNvPr>
                    <p14:cNvContentPartPr/>
                    <p14:nvPr/>
                  </p14:nvContentPartPr>
                  <p14:xfrm>
                    <a:off x="9040106" y="2734616"/>
                    <a:ext cx="360" cy="360"/>
                  </p14:xfrm>
                </p:contentPart>
              </mc:Choice>
              <mc:Fallback xmlns="">
                <p:pic>
                  <p:nvPicPr>
                    <p:cNvPr id="226" name="Freihand 225">
                      <a:extLst>
                        <a:ext uri="{FF2B5EF4-FFF2-40B4-BE49-F238E27FC236}">
                          <a16:creationId xmlns:a16="http://schemas.microsoft.com/office/drawing/2014/main" id="{372EA165-EFD8-879D-08E1-36FEEE59F4D4}"/>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7" name="Freihand 226">
                      <a:extLst>
                        <a:ext uri="{FF2B5EF4-FFF2-40B4-BE49-F238E27FC236}">
                          <a16:creationId xmlns:a16="http://schemas.microsoft.com/office/drawing/2014/main" id="{E2D2AA85-40E8-508D-E32E-6AEC392F5663}"/>
                        </a:ext>
                      </a:extLst>
                    </p14:cNvPr>
                    <p14:cNvContentPartPr/>
                    <p14:nvPr/>
                  </p14:nvContentPartPr>
                  <p14:xfrm>
                    <a:off x="9036146" y="2699696"/>
                    <a:ext cx="360" cy="360"/>
                  </p14:xfrm>
                </p:contentPart>
              </mc:Choice>
              <mc:Fallback xmlns="">
                <p:pic>
                  <p:nvPicPr>
                    <p:cNvPr id="227" name="Freihand 226">
                      <a:extLst>
                        <a:ext uri="{FF2B5EF4-FFF2-40B4-BE49-F238E27FC236}">
                          <a16:creationId xmlns:a16="http://schemas.microsoft.com/office/drawing/2014/main" id="{E2D2AA85-40E8-508D-E32E-6AEC392F5663}"/>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28" name="Freihand 227">
                      <a:extLst>
                        <a:ext uri="{FF2B5EF4-FFF2-40B4-BE49-F238E27FC236}">
                          <a16:creationId xmlns:a16="http://schemas.microsoft.com/office/drawing/2014/main" id="{A7A8DB1B-0781-7147-4C60-BA002B785C9D}"/>
                        </a:ext>
                      </a:extLst>
                    </p14:cNvPr>
                    <p14:cNvContentPartPr/>
                    <p14:nvPr/>
                  </p14:nvContentPartPr>
                  <p14:xfrm>
                    <a:off x="9008066" y="2630936"/>
                    <a:ext cx="360" cy="360"/>
                  </p14:xfrm>
                </p:contentPart>
              </mc:Choice>
              <mc:Fallback xmlns="">
                <p:pic>
                  <p:nvPicPr>
                    <p:cNvPr id="228" name="Freihand 227">
                      <a:extLst>
                        <a:ext uri="{FF2B5EF4-FFF2-40B4-BE49-F238E27FC236}">
                          <a16:creationId xmlns:a16="http://schemas.microsoft.com/office/drawing/2014/main" id="{A7A8DB1B-0781-7147-4C60-BA002B785C9D}"/>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9" name="Freihand 228">
                      <a:extLst>
                        <a:ext uri="{FF2B5EF4-FFF2-40B4-BE49-F238E27FC236}">
                          <a16:creationId xmlns:a16="http://schemas.microsoft.com/office/drawing/2014/main" id="{85A7C2E6-22CD-D355-107C-9BBC7E5D9EC5}"/>
                        </a:ext>
                      </a:extLst>
                    </p14:cNvPr>
                    <p14:cNvContentPartPr/>
                    <p14:nvPr/>
                  </p14:nvContentPartPr>
                  <p14:xfrm>
                    <a:off x="8932106" y="2443736"/>
                    <a:ext cx="360" cy="360"/>
                  </p14:xfrm>
                </p:contentPart>
              </mc:Choice>
              <mc:Fallback xmlns="">
                <p:pic>
                  <p:nvPicPr>
                    <p:cNvPr id="229" name="Freihand 228">
                      <a:extLst>
                        <a:ext uri="{FF2B5EF4-FFF2-40B4-BE49-F238E27FC236}">
                          <a16:creationId xmlns:a16="http://schemas.microsoft.com/office/drawing/2014/main" id="{85A7C2E6-22CD-D355-107C-9BBC7E5D9EC5}"/>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30" name="Freihand 229">
                      <a:extLst>
                        <a:ext uri="{FF2B5EF4-FFF2-40B4-BE49-F238E27FC236}">
                          <a16:creationId xmlns:a16="http://schemas.microsoft.com/office/drawing/2014/main" id="{DB476BA2-0A5E-1F25-3CF6-CB931138C73B}"/>
                        </a:ext>
                      </a:extLst>
                    </p14:cNvPr>
                    <p14:cNvContentPartPr/>
                    <p14:nvPr/>
                  </p14:nvContentPartPr>
                  <p14:xfrm>
                    <a:off x="8949746" y="2467496"/>
                    <a:ext cx="360" cy="360"/>
                  </p14:xfrm>
                </p:contentPart>
              </mc:Choice>
              <mc:Fallback xmlns="">
                <p:pic>
                  <p:nvPicPr>
                    <p:cNvPr id="230" name="Freihand 229">
                      <a:extLst>
                        <a:ext uri="{FF2B5EF4-FFF2-40B4-BE49-F238E27FC236}">
                          <a16:creationId xmlns:a16="http://schemas.microsoft.com/office/drawing/2014/main" id="{DB476BA2-0A5E-1F25-3CF6-CB931138C73B}"/>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1" name="Freihand 230">
                      <a:extLst>
                        <a:ext uri="{FF2B5EF4-FFF2-40B4-BE49-F238E27FC236}">
                          <a16:creationId xmlns:a16="http://schemas.microsoft.com/office/drawing/2014/main" id="{E929FF22-63E8-424C-3991-8981EBA56F00}"/>
                        </a:ext>
                      </a:extLst>
                    </p14:cNvPr>
                    <p14:cNvContentPartPr/>
                    <p14:nvPr/>
                  </p14:nvContentPartPr>
                  <p14:xfrm>
                    <a:off x="8968106" y="2497736"/>
                    <a:ext cx="360" cy="360"/>
                  </p14:xfrm>
                </p:contentPart>
              </mc:Choice>
              <mc:Fallback xmlns="">
                <p:pic>
                  <p:nvPicPr>
                    <p:cNvPr id="231" name="Freihand 230">
                      <a:extLst>
                        <a:ext uri="{FF2B5EF4-FFF2-40B4-BE49-F238E27FC236}">
                          <a16:creationId xmlns:a16="http://schemas.microsoft.com/office/drawing/2014/main" id="{E929FF22-63E8-424C-3991-8981EBA56F00}"/>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32" name="Freihand 231">
                      <a:extLst>
                        <a:ext uri="{FF2B5EF4-FFF2-40B4-BE49-F238E27FC236}">
                          <a16:creationId xmlns:a16="http://schemas.microsoft.com/office/drawing/2014/main" id="{ACDD6F43-A913-73A6-4D18-682EDC2D6A31}"/>
                        </a:ext>
                      </a:extLst>
                    </p14:cNvPr>
                    <p14:cNvContentPartPr/>
                    <p14:nvPr/>
                  </p14:nvContentPartPr>
                  <p14:xfrm>
                    <a:off x="8976746" y="2530136"/>
                    <a:ext cx="360" cy="360"/>
                  </p14:xfrm>
                </p:contentPart>
              </mc:Choice>
              <mc:Fallback xmlns="">
                <p:pic>
                  <p:nvPicPr>
                    <p:cNvPr id="232" name="Freihand 231">
                      <a:extLst>
                        <a:ext uri="{FF2B5EF4-FFF2-40B4-BE49-F238E27FC236}">
                          <a16:creationId xmlns:a16="http://schemas.microsoft.com/office/drawing/2014/main" id="{ACDD6F43-A913-73A6-4D18-682EDC2D6A31}"/>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33" name="Freihand 232">
                      <a:extLst>
                        <a:ext uri="{FF2B5EF4-FFF2-40B4-BE49-F238E27FC236}">
                          <a16:creationId xmlns:a16="http://schemas.microsoft.com/office/drawing/2014/main" id="{40ABD1A9-B1D0-3F97-FC65-76B77D2AC635}"/>
                        </a:ext>
                      </a:extLst>
                    </p14:cNvPr>
                    <p14:cNvContentPartPr/>
                    <p14:nvPr/>
                  </p14:nvContentPartPr>
                  <p14:xfrm>
                    <a:off x="8985746" y="2555336"/>
                    <a:ext cx="360" cy="360"/>
                  </p14:xfrm>
                </p:contentPart>
              </mc:Choice>
              <mc:Fallback xmlns="">
                <p:pic>
                  <p:nvPicPr>
                    <p:cNvPr id="233" name="Freihand 232">
                      <a:extLst>
                        <a:ext uri="{FF2B5EF4-FFF2-40B4-BE49-F238E27FC236}">
                          <a16:creationId xmlns:a16="http://schemas.microsoft.com/office/drawing/2014/main" id="{40ABD1A9-B1D0-3F97-FC65-76B77D2AC635}"/>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34" name="Freihand 233">
                      <a:extLst>
                        <a:ext uri="{FF2B5EF4-FFF2-40B4-BE49-F238E27FC236}">
                          <a16:creationId xmlns:a16="http://schemas.microsoft.com/office/drawing/2014/main" id="{FB250354-1A90-F810-8A36-578BAC3F7E83}"/>
                        </a:ext>
                      </a:extLst>
                    </p14:cNvPr>
                    <p14:cNvContentPartPr/>
                    <p14:nvPr/>
                  </p14:nvContentPartPr>
                  <p14:xfrm>
                    <a:off x="8996906" y="2586296"/>
                    <a:ext cx="360" cy="360"/>
                  </p14:xfrm>
                </p:contentPart>
              </mc:Choice>
              <mc:Fallback xmlns="">
                <p:pic>
                  <p:nvPicPr>
                    <p:cNvPr id="234" name="Freihand 233">
                      <a:extLst>
                        <a:ext uri="{FF2B5EF4-FFF2-40B4-BE49-F238E27FC236}">
                          <a16:creationId xmlns:a16="http://schemas.microsoft.com/office/drawing/2014/main" id="{FB250354-1A90-F810-8A36-578BAC3F7E83}"/>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35" name="Freihand 234">
                      <a:extLst>
                        <a:ext uri="{FF2B5EF4-FFF2-40B4-BE49-F238E27FC236}">
                          <a16:creationId xmlns:a16="http://schemas.microsoft.com/office/drawing/2014/main" id="{EE970D12-9880-A476-F1CF-1B8096A5098A}"/>
                        </a:ext>
                      </a:extLst>
                    </p14:cNvPr>
                    <p14:cNvContentPartPr/>
                    <p14:nvPr/>
                  </p14:nvContentPartPr>
                  <p14:xfrm>
                    <a:off x="8981426" y="2469656"/>
                    <a:ext cx="360" cy="360"/>
                  </p14:xfrm>
                </p:contentPart>
              </mc:Choice>
              <mc:Fallback xmlns="">
                <p:pic>
                  <p:nvPicPr>
                    <p:cNvPr id="235" name="Freihand 234">
                      <a:extLst>
                        <a:ext uri="{FF2B5EF4-FFF2-40B4-BE49-F238E27FC236}">
                          <a16:creationId xmlns:a16="http://schemas.microsoft.com/office/drawing/2014/main" id="{EE970D12-9880-A476-F1CF-1B8096A5098A}"/>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36" name="Freihand 235">
                      <a:extLst>
                        <a:ext uri="{FF2B5EF4-FFF2-40B4-BE49-F238E27FC236}">
                          <a16:creationId xmlns:a16="http://schemas.microsoft.com/office/drawing/2014/main" id="{A20B882D-3B55-0FC4-0058-A225935DB444}"/>
                        </a:ext>
                      </a:extLst>
                    </p14:cNvPr>
                    <p14:cNvContentPartPr/>
                    <p14:nvPr/>
                  </p14:nvContentPartPr>
                  <p14:xfrm>
                    <a:off x="9002666" y="2468576"/>
                    <a:ext cx="360" cy="360"/>
                  </p14:xfrm>
                </p:contentPart>
              </mc:Choice>
              <mc:Fallback xmlns="">
                <p:pic>
                  <p:nvPicPr>
                    <p:cNvPr id="236" name="Freihand 235">
                      <a:extLst>
                        <a:ext uri="{FF2B5EF4-FFF2-40B4-BE49-F238E27FC236}">
                          <a16:creationId xmlns:a16="http://schemas.microsoft.com/office/drawing/2014/main" id="{A20B882D-3B55-0FC4-0058-A225935DB444}"/>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7" name="Freihand 236">
                      <a:extLst>
                        <a:ext uri="{FF2B5EF4-FFF2-40B4-BE49-F238E27FC236}">
                          <a16:creationId xmlns:a16="http://schemas.microsoft.com/office/drawing/2014/main" id="{50CF1AF2-BA7A-4A1C-5A63-09947E962DB2}"/>
                        </a:ext>
                      </a:extLst>
                    </p14:cNvPr>
                    <p14:cNvContentPartPr/>
                    <p14:nvPr/>
                  </p14:nvContentPartPr>
                  <p14:xfrm>
                    <a:off x="9008426" y="2477216"/>
                    <a:ext cx="360" cy="360"/>
                  </p14:xfrm>
                </p:contentPart>
              </mc:Choice>
              <mc:Fallback xmlns="">
                <p:pic>
                  <p:nvPicPr>
                    <p:cNvPr id="237" name="Freihand 236">
                      <a:extLst>
                        <a:ext uri="{FF2B5EF4-FFF2-40B4-BE49-F238E27FC236}">
                          <a16:creationId xmlns:a16="http://schemas.microsoft.com/office/drawing/2014/main" id="{50CF1AF2-BA7A-4A1C-5A63-09947E962DB2}"/>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38" name="Freihand 237">
                      <a:extLst>
                        <a:ext uri="{FF2B5EF4-FFF2-40B4-BE49-F238E27FC236}">
                          <a16:creationId xmlns:a16="http://schemas.microsoft.com/office/drawing/2014/main" id="{07F6A21F-0FEB-4AAF-6D58-332074778221}"/>
                        </a:ext>
                      </a:extLst>
                    </p14:cNvPr>
                    <p14:cNvContentPartPr/>
                    <p14:nvPr/>
                  </p14:nvContentPartPr>
                  <p14:xfrm>
                    <a:off x="9028226" y="2497376"/>
                    <a:ext cx="360" cy="360"/>
                  </p14:xfrm>
                </p:contentPart>
              </mc:Choice>
              <mc:Fallback xmlns="">
                <p:pic>
                  <p:nvPicPr>
                    <p:cNvPr id="238" name="Freihand 237">
                      <a:extLst>
                        <a:ext uri="{FF2B5EF4-FFF2-40B4-BE49-F238E27FC236}">
                          <a16:creationId xmlns:a16="http://schemas.microsoft.com/office/drawing/2014/main" id="{07F6A21F-0FEB-4AAF-6D58-332074778221}"/>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9" name="Freihand 238">
                      <a:extLst>
                        <a:ext uri="{FF2B5EF4-FFF2-40B4-BE49-F238E27FC236}">
                          <a16:creationId xmlns:a16="http://schemas.microsoft.com/office/drawing/2014/main" id="{7CEBCB06-134B-54A8-52AC-542CB0B848BD}"/>
                        </a:ext>
                      </a:extLst>
                    </p14:cNvPr>
                    <p14:cNvContentPartPr/>
                    <p14:nvPr/>
                  </p14:nvContentPartPr>
                  <p14:xfrm>
                    <a:off x="9050906" y="2543456"/>
                    <a:ext cx="360" cy="360"/>
                  </p14:xfrm>
                </p:contentPart>
              </mc:Choice>
              <mc:Fallback xmlns="">
                <p:pic>
                  <p:nvPicPr>
                    <p:cNvPr id="239" name="Freihand 238">
                      <a:extLst>
                        <a:ext uri="{FF2B5EF4-FFF2-40B4-BE49-F238E27FC236}">
                          <a16:creationId xmlns:a16="http://schemas.microsoft.com/office/drawing/2014/main" id="{7CEBCB06-134B-54A8-52AC-542CB0B848BD}"/>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40" name="Freihand 239">
                      <a:extLst>
                        <a:ext uri="{FF2B5EF4-FFF2-40B4-BE49-F238E27FC236}">
                          <a16:creationId xmlns:a16="http://schemas.microsoft.com/office/drawing/2014/main" id="{19EB8C6C-42BD-ABE6-3467-40EA0F5C927D}"/>
                        </a:ext>
                      </a:extLst>
                    </p14:cNvPr>
                    <p14:cNvContentPartPr/>
                    <p14:nvPr/>
                  </p14:nvContentPartPr>
                  <p14:xfrm>
                    <a:off x="9014546" y="2521136"/>
                    <a:ext cx="360" cy="360"/>
                  </p14:xfrm>
                </p:contentPart>
              </mc:Choice>
              <mc:Fallback xmlns="">
                <p:pic>
                  <p:nvPicPr>
                    <p:cNvPr id="240" name="Freihand 239">
                      <a:extLst>
                        <a:ext uri="{FF2B5EF4-FFF2-40B4-BE49-F238E27FC236}">
                          <a16:creationId xmlns:a16="http://schemas.microsoft.com/office/drawing/2014/main" id="{19EB8C6C-42BD-ABE6-3467-40EA0F5C927D}"/>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41" name="Freihand 240">
                      <a:extLst>
                        <a:ext uri="{FF2B5EF4-FFF2-40B4-BE49-F238E27FC236}">
                          <a16:creationId xmlns:a16="http://schemas.microsoft.com/office/drawing/2014/main" id="{AC7C20A1-569B-391E-10BA-AC8324875798}"/>
                        </a:ext>
                      </a:extLst>
                    </p14:cNvPr>
                    <p14:cNvContentPartPr/>
                    <p14:nvPr/>
                  </p14:nvContentPartPr>
                  <p14:xfrm>
                    <a:off x="9048026" y="2589176"/>
                    <a:ext cx="360" cy="360"/>
                  </p14:xfrm>
                </p:contentPart>
              </mc:Choice>
              <mc:Fallback xmlns="">
                <p:pic>
                  <p:nvPicPr>
                    <p:cNvPr id="241" name="Freihand 240">
                      <a:extLst>
                        <a:ext uri="{FF2B5EF4-FFF2-40B4-BE49-F238E27FC236}">
                          <a16:creationId xmlns:a16="http://schemas.microsoft.com/office/drawing/2014/main" id="{AC7C20A1-569B-391E-10BA-AC8324875798}"/>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42" name="Freihand 241">
                      <a:extLst>
                        <a:ext uri="{FF2B5EF4-FFF2-40B4-BE49-F238E27FC236}">
                          <a16:creationId xmlns:a16="http://schemas.microsoft.com/office/drawing/2014/main" id="{3D627C84-919F-385A-61C1-FFCED8CEC23D}"/>
                        </a:ext>
                      </a:extLst>
                    </p14:cNvPr>
                    <p14:cNvContentPartPr/>
                    <p14:nvPr/>
                  </p14:nvContentPartPr>
                  <p14:xfrm>
                    <a:off x="9016706" y="2544896"/>
                    <a:ext cx="360" cy="360"/>
                  </p14:xfrm>
                </p:contentPart>
              </mc:Choice>
              <mc:Fallback xmlns="">
                <p:pic>
                  <p:nvPicPr>
                    <p:cNvPr id="242" name="Freihand 241">
                      <a:extLst>
                        <a:ext uri="{FF2B5EF4-FFF2-40B4-BE49-F238E27FC236}">
                          <a16:creationId xmlns:a16="http://schemas.microsoft.com/office/drawing/2014/main" id="{3D627C84-919F-385A-61C1-FFCED8CEC23D}"/>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43" name="Freihand 242">
                      <a:extLst>
                        <a:ext uri="{FF2B5EF4-FFF2-40B4-BE49-F238E27FC236}">
                          <a16:creationId xmlns:a16="http://schemas.microsoft.com/office/drawing/2014/main" id="{95E70ACB-8AA5-1256-334F-2B3ECC23FFAC}"/>
                        </a:ext>
                      </a:extLst>
                    </p14:cNvPr>
                    <p14:cNvContentPartPr/>
                    <p14:nvPr/>
                  </p14:nvContentPartPr>
                  <p14:xfrm>
                    <a:off x="9035426" y="2608976"/>
                    <a:ext cx="360" cy="360"/>
                  </p14:xfrm>
                </p:contentPart>
              </mc:Choice>
              <mc:Fallback xmlns="">
                <p:pic>
                  <p:nvPicPr>
                    <p:cNvPr id="243" name="Freihand 242">
                      <a:extLst>
                        <a:ext uri="{FF2B5EF4-FFF2-40B4-BE49-F238E27FC236}">
                          <a16:creationId xmlns:a16="http://schemas.microsoft.com/office/drawing/2014/main" id="{95E70ACB-8AA5-1256-334F-2B3ECC23FFAC}"/>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44" name="Freihand 243">
                      <a:extLst>
                        <a:ext uri="{FF2B5EF4-FFF2-40B4-BE49-F238E27FC236}">
                          <a16:creationId xmlns:a16="http://schemas.microsoft.com/office/drawing/2014/main" id="{8E0C9D6A-AAD7-DD58-874E-70065E01BDE9}"/>
                        </a:ext>
                      </a:extLst>
                    </p14:cNvPr>
                    <p14:cNvContentPartPr/>
                    <p14:nvPr/>
                  </p14:nvContentPartPr>
                  <p14:xfrm>
                    <a:off x="9031826" y="2589176"/>
                    <a:ext cx="360" cy="360"/>
                  </p14:xfrm>
                </p:contentPart>
              </mc:Choice>
              <mc:Fallback xmlns="">
                <p:pic>
                  <p:nvPicPr>
                    <p:cNvPr id="244" name="Freihand 243">
                      <a:extLst>
                        <a:ext uri="{FF2B5EF4-FFF2-40B4-BE49-F238E27FC236}">
                          <a16:creationId xmlns:a16="http://schemas.microsoft.com/office/drawing/2014/main" id="{8E0C9D6A-AAD7-DD58-874E-70065E01BDE9}"/>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45" name="Freihand 244">
                      <a:extLst>
                        <a:ext uri="{FF2B5EF4-FFF2-40B4-BE49-F238E27FC236}">
                          <a16:creationId xmlns:a16="http://schemas.microsoft.com/office/drawing/2014/main" id="{E38B8237-9998-A05B-A9AD-F448E3B7CD66}"/>
                        </a:ext>
                      </a:extLst>
                    </p14:cNvPr>
                    <p14:cNvContentPartPr/>
                    <p14:nvPr/>
                  </p14:nvContentPartPr>
                  <p14:xfrm>
                    <a:off x="9035786" y="2635256"/>
                    <a:ext cx="360" cy="360"/>
                  </p14:xfrm>
                </p:contentPart>
              </mc:Choice>
              <mc:Fallback xmlns="">
                <p:pic>
                  <p:nvPicPr>
                    <p:cNvPr id="245" name="Freihand 244">
                      <a:extLst>
                        <a:ext uri="{FF2B5EF4-FFF2-40B4-BE49-F238E27FC236}">
                          <a16:creationId xmlns:a16="http://schemas.microsoft.com/office/drawing/2014/main" id="{E38B8237-9998-A05B-A9AD-F448E3B7CD66}"/>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46" name="Freihand 245">
                      <a:extLst>
                        <a:ext uri="{FF2B5EF4-FFF2-40B4-BE49-F238E27FC236}">
                          <a16:creationId xmlns:a16="http://schemas.microsoft.com/office/drawing/2014/main" id="{B27D041F-D49B-EEF6-BDA7-D64AD55048BA}"/>
                        </a:ext>
                      </a:extLst>
                    </p14:cNvPr>
                    <p14:cNvContentPartPr/>
                    <p14:nvPr/>
                  </p14:nvContentPartPr>
                  <p14:xfrm>
                    <a:off x="9055226" y="2675216"/>
                    <a:ext cx="360" cy="360"/>
                  </p14:xfrm>
                </p:contentPart>
              </mc:Choice>
              <mc:Fallback xmlns="">
                <p:pic>
                  <p:nvPicPr>
                    <p:cNvPr id="246" name="Freihand 245">
                      <a:extLst>
                        <a:ext uri="{FF2B5EF4-FFF2-40B4-BE49-F238E27FC236}">
                          <a16:creationId xmlns:a16="http://schemas.microsoft.com/office/drawing/2014/main" id="{B27D041F-D49B-EEF6-BDA7-D64AD55048BA}"/>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47" name="Freihand 246">
                      <a:extLst>
                        <a:ext uri="{FF2B5EF4-FFF2-40B4-BE49-F238E27FC236}">
                          <a16:creationId xmlns:a16="http://schemas.microsoft.com/office/drawing/2014/main" id="{D19F14CC-737E-FE67-4FF8-BAE57F8E4EDA}"/>
                        </a:ext>
                      </a:extLst>
                    </p14:cNvPr>
                    <p14:cNvContentPartPr/>
                    <p14:nvPr/>
                  </p14:nvContentPartPr>
                  <p14:xfrm>
                    <a:off x="9054146" y="2764496"/>
                    <a:ext cx="360" cy="360"/>
                  </p14:xfrm>
                </p:contentPart>
              </mc:Choice>
              <mc:Fallback xmlns="">
                <p:pic>
                  <p:nvPicPr>
                    <p:cNvPr id="247" name="Freihand 246">
                      <a:extLst>
                        <a:ext uri="{FF2B5EF4-FFF2-40B4-BE49-F238E27FC236}">
                          <a16:creationId xmlns:a16="http://schemas.microsoft.com/office/drawing/2014/main" id="{D19F14CC-737E-FE67-4FF8-BAE57F8E4EDA}"/>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48" name="Freihand 247">
                      <a:extLst>
                        <a:ext uri="{FF2B5EF4-FFF2-40B4-BE49-F238E27FC236}">
                          <a16:creationId xmlns:a16="http://schemas.microsoft.com/office/drawing/2014/main" id="{883CBEBA-C279-39D0-3415-C49B22FC684E}"/>
                        </a:ext>
                      </a:extLst>
                    </p14:cNvPr>
                    <p14:cNvContentPartPr/>
                    <p14:nvPr/>
                  </p14:nvContentPartPr>
                  <p14:xfrm>
                    <a:off x="9000506" y="2493416"/>
                    <a:ext cx="360" cy="360"/>
                  </p14:xfrm>
                </p:contentPart>
              </mc:Choice>
              <mc:Fallback xmlns="">
                <p:pic>
                  <p:nvPicPr>
                    <p:cNvPr id="248" name="Freihand 247">
                      <a:extLst>
                        <a:ext uri="{FF2B5EF4-FFF2-40B4-BE49-F238E27FC236}">
                          <a16:creationId xmlns:a16="http://schemas.microsoft.com/office/drawing/2014/main" id="{883CBEBA-C279-39D0-3415-C49B22FC684E}"/>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03" name="Gruppieren 202">
                <a:extLst>
                  <a:ext uri="{FF2B5EF4-FFF2-40B4-BE49-F238E27FC236}">
                    <a16:creationId xmlns:a16="http://schemas.microsoft.com/office/drawing/2014/main" id="{256FAF7D-A98F-38AF-1AD7-EABEF2040B5C}"/>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137">
                  <p14:nvContentPartPr>
                    <p14:cNvPr id="223" name="Freihand 222">
                      <a:extLst>
                        <a:ext uri="{FF2B5EF4-FFF2-40B4-BE49-F238E27FC236}">
                          <a16:creationId xmlns:a16="http://schemas.microsoft.com/office/drawing/2014/main" id="{74D81781-67D8-DE4E-9724-64F17558F066}"/>
                        </a:ext>
                      </a:extLst>
                    </p14:cNvPr>
                    <p14:cNvContentPartPr/>
                    <p14:nvPr/>
                  </p14:nvContentPartPr>
                  <p14:xfrm>
                    <a:off x="7996106" y="2444816"/>
                    <a:ext cx="344160" cy="18360"/>
                  </p14:xfrm>
                </p:contentPart>
              </mc:Choice>
              <mc:Fallback xmlns="">
                <p:pic>
                  <p:nvPicPr>
                    <p:cNvPr id="223" name="Freihand 222">
                      <a:extLst>
                        <a:ext uri="{FF2B5EF4-FFF2-40B4-BE49-F238E27FC236}">
                          <a16:creationId xmlns:a16="http://schemas.microsoft.com/office/drawing/2014/main" id="{74D81781-67D8-DE4E-9724-64F17558F066}"/>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24" name="Freihand 223">
                      <a:extLst>
                        <a:ext uri="{FF2B5EF4-FFF2-40B4-BE49-F238E27FC236}">
                          <a16:creationId xmlns:a16="http://schemas.microsoft.com/office/drawing/2014/main" id="{D0A5EA5F-8CC8-4C63-7188-379DF6C77DF7}"/>
                        </a:ext>
                      </a:extLst>
                    </p14:cNvPr>
                    <p14:cNvContentPartPr/>
                    <p14:nvPr/>
                  </p14:nvContentPartPr>
                  <p14:xfrm>
                    <a:off x="7922666" y="2463176"/>
                    <a:ext cx="68400" cy="360"/>
                  </p14:xfrm>
                </p:contentPart>
              </mc:Choice>
              <mc:Fallback xmlns="">
                <p:pic>
                  <p:nvPicPr>
                    <p:cNvPr id="224" name="Freihand 223">
                      <a:extLst>
                        <a:ext uri="{FF2B5EF4-FFF2-40B4-BE49-F238E27FC236}">
                          <a16:creationId xmlns:a16="http://schemas.microsoft.com/office/drawing/2014/main" id="{D0A5EA5F-8CC8-4C63-7188-379DF6C77DF7}"/>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9">
                <p14:nvContentPartPr>
                  <p14:cNvPr id="204" name="Freihand 203">
                    <a:extLst>
                      <a:ext uri="{FF2B5EF4-FFF2-40B4-BE49-F238E27FC236}">
                        <a16:creationId xmlns:a16="http://schemas.microsoft.com/office/drawing/2014/main" id="{FBB7008B-F1F6-BB24-7237-A0BD9EE554BE}"/>
                      </a:ext>
                    </a:extLst>
                  </p14:cNvPr>
                  <p14:cNvContentPartPr/>
                  <p14:nvPr/>
                </p14:nvContentPartPr>
                <p14:xfrm>
                  <a:off x="6405266" y="2425016"/>
                  <a:ext cx="665640" cy="79200"/>
                </p14:xfrm>
              </p:contentPart>
            </mc:Choice>
            <mc:Fallback xmlns="">
              <p:pic>
                <p:nvPicPr>
                  <p:cNvPr id="204" name="Freihand 203">
                    <a:extLst>
                      <a:ext uri="{FF2B5EF4-FFF2-40B4-BE49-F238E27FC236}">
                        <a16:creationId xmlns:a16="http://schemas.microsoft.com/office/drawing/2014/main" id="{FBB7008B-F1F6-BB24-7237-A0BD9EE554BE}"/>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05" name="Freihand 204">
                    <a:extLst>
                      <a:ext uri="{FF2B5EF4-FFF2-40B4-BE49-F238E27FC236}">
                        <a16:creationId xmlns:a16="http://schemas.microsoft.com/office/drawing/2014/main" id="{E6CA423D-FDDF-7558-F160-0AC143C2AC29}"/>
                      </a:ext>
                    </a:extLst>
                  </p14:cNvPr>
                  <p14:cNvContentPartPr/>
                  <p14:nvPr/>
                </p14:nvContentPartPr>
                <p14:xfrm>
                  <a:off x="6924746" y="2471816"/>
                  <a:ext cx="215280" cy="78120"/>
                </p14:xfrm>
              </p:contentPart>
            </mc:Choice>
            <mc:Fallback xmlns="">
              <p:pic>
                <p:nvPicPr>
                  <p:cNvPr id="205" name="Freihand 204">
                    <a:extLst>
                      <a:ext uri="{FF2B5EF4-FFF2-40B4-BE49-F238E27FC236}">
                        <a16:creationId xmlns:a16="http://schemas.microsoft.com/office/drawing/2014/main" id="{E6CA423D-FDDF-7558-F160-0AC143C2AC29}"/>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06" name="Freihand 205">
                    <a:extLst>
                      <a:ext uri="{FF2B5EF4-FFF2-40B4-BE49-F238E27FC236}">
                        <a16:creationId xmlns:a16="http://schemas.microsoft.com/office/drawing/2014/main" id="{6B0BBA79-9FE1-D219-65C8-E54DE7E8D5FF}"/>
                      </a:ext>
                    </a:extLst>
                  </p14:cNvPr>
                  <p14:cNvContentPartPr/>
                  <p14:nvPr/>
                </p14:nvContentPartPr>
                <p14:xfrm>
                  <a:off x="6852746" y="4196786"/>
                  <a:ext cx="325800" cy="108720"/>
                </p14:xfrm>
              </p:contentPart>
            </mc:Choice>
            <mc:Fallback xmlns="">
              <p:pic>
                <p:nvPicPr>
                  <p:cNvPr id="206" name="Freihand 205">
                    <a:extLst>
                      <a:ext uri="{FF2B5EF4-FFF2-40B4-BE49-F238E27FC236}">
                        <a16:creationId xmlns:a16="http://schemas.microsoft.com/office/drawing/2014/main" id="{6B0BBA79-9FE1-D219-65C8-E54DE7E8D5FF}"/>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07" name="Freihand 206">
                    <a:extLst>
                      <a:ext uri="{FF2B5EF4-FFF2-40B4-BE49-F238E27FC236}">
                        <a16:creationId xmlns:a16="http://schemas.microsoft.com/office/drawing/2014/main" id="{7BBB4B9A-7610-7081-0BA8-DF6E0941C49D}"/>
                      </a:ext>
                    </a:extLst>
                  </p14:cNvPr>
                  <p14:cNvContentPartPr/>
                  <p14:nvPr/>
                </p14:nvContentPartPr>
                <p14:xfrm>
                  <a:off x="8942546" y="4148186"/>
                  <a:ext cx="165960" cy="207360"/>
                </p14:xfrm>
              </p:contentPart>
            </mc:Choice>
            <mc:Fallback xmlns="">
              <p:pic>
                <p:nvPicPr>
                  <p:cNvPr id="207" name="Freihand 206">
                    <a:extLst>
                      <a:ext uri="{FF2B5EF4-FFF2-40B4-BE49-F238E27FC236}">
                        <a16:creationId xmlns:a16="http://schemas.microsoft.com/office/drawing/2014/main" id="{7BBB4B9A-7610-7081-0BA8-DF6E0941C49D}"/>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08" name="Freihand 207">
                    <a:extLst>
                      <a:ext uri="{FF2B5EF4-FFF2-40B4-BE49-F238E27FC236}">
                        <a16:creationId xmlns:a16="http://schemas.microsoft.com/office/drawing/2014/main" id="{FC9B8DC8-E033-A7E1-7881-55CEDB27D5E1}"/>
                      </a:ext>
                    </a:extLst>
                  </p14:cNvPr>
                  <p14:cNvContentPartPr/>
                  <p14:nvPr/>
                </p14:nvContentPartPr>
                <p14:xfrm>
                  <a:off x="8892146" y="4621946"/>
                  <a:ext cx="338400" cy="521640"/>
                </p14:xfrm>
              </p:contentPart>
            </mc:Choice>
            <mc:Fallback xmlns="">
              <p:pic>
                <p:nvPicPr>
                  <p:cNvPr id="208" name="Freihand 207">
                    <a:extLst>
                      <a:ext uri="{FF2B5EF4-FFF2-40B4-BE49-F238E27FC236}">
                        <a16:creationId xmlns:a16="http://schemas.microsoft.com/office/drawing/2014/main" id="{FC9B8DC8-E033-A7E1-7881-55CEDB27D5E1}"/>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209" name="Gruppieren 208">
                <a:extLst>
                  <a:ext uri="{FF2B5EF4-FFF2-40B4-BE49-F238E27FC236}">
                    <a16:creationId xmlns:a16="http://schemas.microsoft.com/office/drawing/2014/main" id="{8EA7D023-6FA2-776B-984A-CF43C074B56D}"/>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144">
                  <p14:nvContentPartPr>
                    <p14:cNvPr id="221" name="Freihand 220">
                      <a:extLst>
                        <a:ext uri="{FF2B5EF4-FFF2-40B4-BE49-F238E27FC236}">
                          <a16:creationId xmlns:a16="http://schemas.microsoft.com/office/drawing/2014/main" id="{F68797D0-CCDC-09F2-E3F4-F33F534032D2}"/>
                        </a:ext>
                      </a:extLst>
                    </p14:cNvPr>
                    <p14:cNvContentPartPr/>
                    <p14:nvPr/>
                  </p14:nvContentPartPr>
                  <p14:xfrm>
                    <a:off x="5795066" y="5124506"/>
                    <a:ext cx="399600" cy="54720"/>
                  </p14:xfrm>
                </p:contentPart>
              </mc:Choice>
              <mc:Fallback xmlns="">
                <p:pic>
                  <p:nvPicPr>
                    <p:cNvPr id="221" name="Freihand 220">
                      <a:extLst>
                        <a:ext uri="{FF2B5EF4-FFF2-40B4-BE49-F238E27FC236}">
                          <a16:creationId xmlns:a16="http://schemas.microsoft.com/office/drawing/2014/main" id="{F68797D0-CCDC-09F2-E3F4-F33F534032D2}"/>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22" name="Freihand 221">
                      <a:extLst>
                        <a:ext uri="{FF2B5EF4-FFF2-40B4-BE49-F238E27FC236}">
                          <a16:creationId xmlns:a16="http://schemas.microsoft.com/office/drawing/2014/main" id="{15638420-A5B4-394B-FDFE-97C306411124}"/>
                        </a:ext>
                      </a:extLst>
                    </p14:cNvPr>
                    <p14:cNvContentPartPr/>
                    <p14:nvPr/>
                  </p14:nvContentPartPr>
                  <p14:xfrm>
                    <a:off x="6194666" y="5125586"/>
                    <a:ext cx="307440" cy="21960"/>
                  </p14:xfrm>
                </p:contentPart>
              </mc:Choice>
              <mc:Fallback xmlns="">
                <p:pic>
                  <p:nvPicPr>
                    <p:cNvPr id="222" name="Freihand 221">
                      <a:extLst>
                        <a:ext uri="{FF2B5EF4-FFF2-40B4-BE49-F238E27FC236}">
                          <a16:creationId xmlns:a16="http://schemas.microsoft.com/office/drawing/2014/main" id="{15638420-A5B4-394B-FDFE-97C306411124}"/>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6">
                <p14:nvContentPartPr>
                  <p14:cNvPr id="210" name="Freihand 209">
                    <a:extLst>
                      <a:ext uri="{FF2B5EF4-FFF2-40B4-BE49-F238E27FC236}">
                        <a16:creationId xmlns:a16="http://schemas.microsoft.com/office/drawing/2014/main" id="{A1F7DF6C-15DA-68A4-F286-590D4C909391}"/>
                      </a:ext>
                    </a:extLst>
                  </p14:cNvPr>
                  <p14:cNvContentPartPr/>
                  <p14:nvPr/>
                </p14:nvContentPartPr>
                <p14:xfrm>
                  <a:off x="7010786" y="5114786"/>
                  <a:ext cx="933120" cy="31320"/>
                </p14:xfrm>
              </p:contentPart>
            </mc:Choice>
            <mc:Fallback xmlns="">
              <p:pic>
                <p:nvPicPr>
                  <p:cNvPr id="210" name="Freihand 209">
                    <a:extLst>
                      <a:ext uri="{FF2B5EF4-FFF2-40B4-BE49-F238E27FC236}">
                        <a16:creationId xmlns:a16="http://schemas.microsoft.com/office/drawing/2014/main" id="{A1F7DF6C-15DA-68A4-F286-590D4C909391}"/>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211" name="Gruppieren 210">
                <a:extLst>
                  <a:ext uri="{FF2B5EF4-FFF2-40B4-BE49-F238E27FC236}">
                    <a16:creationId xmlns:a16="http://schemas.microsoft.com/office/drawing/2014/main" id="{B39C5A69-8B6F-1A0C-DD79-0A0CBCA54F5C}"/>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147">
                  <p14:nvContentPartPr>
                    <p14:cNvPr id="212" name="Freihand 211">
                      <a:extLst>
                        <a:ext uri="{FF2B5EF4-FFF2-40B4-BE49-F238E27FC236}">
                          <a16:creationId xmlns:a16="http://schemas.microsoft.com/office/drawing/2014/main" id="{2D3CD91A-245C-2EB4-AEBD-A702AD21B3F0}"/>
                        </a:ext>
                      </a:extLst>
                    </p14:cNvPr>
                    <p14:cNvContentPartPr/>
                    <p14:nvPr/>
                  </p14:nvContentPartPr>
                  <p14:xfrm>
                    <a:off x="6499226" y="4180949"/>
                    <a:ext cx="360" cy="360"/>
                  </p14:xfrm>
                </p:contentPart>
              </mc:Choice>
              <mc:Fallback xmlns="">
                <p:pic>
                  <p:nvPicPr>
                    <p:cNvPr id="212" name="Freihand 211">
                      <a:extLst>
                        <a:ext uri="{FF2B5EF4-FFF2-40B4-BE49-F238E27FC236}">
                          <a16:creationId xmlns:a16="http://schemas.microsoft.com/office/drawing/2014/main" id="{2D3CD91A-245C-2EB4-AEBD-A702AD21B3F0}"/>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13" name="Freihand 212">
                      <a:extLst>
                        <a:ext uri="{FF2B5EF4-FFF2-40B4-BE49-F238E27FC236}">
                          <a16:creationId xmlns:a16="http://schemas.microsoft.com/office/drawing/2014/main" id="{E0123146-F39B-02B7-0AE1-BCEDAE151B36}"/>
                        </a:ext>
                      </a:extLst>
                    </p14:cNvPr>
                    <p14:cNvContentPartPr/>
                    <p14:nvPr/>
                  </p14:nvContentPartPr>
                  <p14:xfrm>
                    <a:off x="6494186" y="4181669"/>
                    <a:ext cx="360" cy="360"/>
                  </p14:xfrm>
                </p:contentPart>
              </mc:Choice>
              <mc:Fallback xmlns="">
                <p:pic>
                  <p:nvPicPr>
                    <p:cNvPr id="213" name="Freihand 212">
                      <a:extLst>
                        <a:ext uri="{FF2B5EF4-FFF2-40B4-BE49-F238E27FC236}">
                          <a16:creationId xmlns:a16="http://schemas.microsoft.com/office/drawing/2014/main" id="{E0123146-F39B-02B7-0AE1-BCEDAE151B36}"/>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4" name="Freihand 213">
                      <a:extLst>
                        <a:ext uri="{FF2B5EF4-FFF2-40B4-BE49-F238E27FC236}">
                          <a16:creationId xmlns:a16="http://schemas.microsoft.com/office/drawing/2014/main" id="{0BA7ADE3-426B-1D65-D124-FC5E12A6847A}"/>
                        </a:ext>
                      </a:extLst>
                    </p14:cNvPr>
                    <p14:cNvContentPartPr/>
                    <p14:nvPr/>
                  </p14:nvContentPartPr>
                  <p14:xfrm>
                    <a:off x="6508226" y="4181669"/>
                    <a:ext cx="360" cy="360"/>
                  </p14:xfrm>
                </p:contentPart>
              </mc:Choice>
              <mc:Fallback xmlns="">
                <p:pic>
                  <p:nvPicPr>
                    <p:cNvPr id="214" name="Freihand 213">
                      <a:extLst>
                        <a:ext uri="{FF2B5EF4-FFF2-40B4-BE49-F238E27FC236}">
                          <a16:creationId xmlns:a16="http://schemas.microsoft.com/office/drawing/2014/main" id="{0BA7ADE3-426B-1D65-D124-FC5E12A6847A}"/>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15" name="Freihand 214">
                      <a:extLst>
                        <a:ext uri="{FF2B5EF4-FFF2-40B4-BE49-F238E27FC236}">
                          <a16:creationId xmlns:a16="http://schemas.microsoft.com/office/drawing/2014/main" id="{218E45F1-00CF-D5B1-B69D-7E9167DFE172}"/>
                        </a:ext>
                      </a:extLst>
                    </p14:cNvPr>
                    <p14:cNvContentPartPr/>
                    <p14:nvPr/>
                  </p14:nvContentPartPr>
                  <p14:xfrm>
                    <a:off x="6544946" y="4181669"/>
                    <a:ext cx="360" cy="360"/>
                  </p14:xfrm>
                </p:contentPart>
              </mc:Choice>
              <mc:Fallback xmlns="">
                <p:pic>
                  <p:nvPicPr>
                    <p:cNvPr id="215" name="Freihand 214">
                      <a:extLst>
                        <a:ext uri="{FF2B5EF4-FFF2-40B4-BE49-F238E27FC236}">
                          <a16:creationId xmlns:a16="http://schemas.microsoft.com/office/drawing/2014/main" id="{218E45F1-00CF-D5B1-B69D-7E9167DFE172}"/>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6" name="Freihand 215">
                      <a:extLst>
                        <a:ext uri="{FF2B5EF4-FFF2-40B4-BE49-F238E27FC236}">
                          <a16:creationId xmlns:a16="http://schemas.microsoft.com/office/drawing/2014/main" id="{DD4FA44A-20C6-5AF9-700B-30869897A5AE}"/>
                        </a:ext>
                      </a:extLst>
                    </p14:cNvPr>
                    <p14:cNvContentPartPr/>
                    <p14:nvPr/>
                  </p14:nvContentPartPr>
                  <p14:xfrm>
                    <a:off x="6592466" y="4187069"/>
                    <a:ext cx="360" cy="360"/>
                  </p14:xfrm>
                </p:contentPart>
              </mc:Choice>
              <mc:Fallback xmlns="">
                <p:pic>
                  <p:nvPicPr>
                    <p:cNvPr id="216" name="Freihand 215">
                      <a:extLst>
                        <a:ext uri="{FF2B5EF4-FFF2-40B4-BE49-F238E27FC236}">
                          <a16:creationId xmlns:a16="http://schemas.microsoft.com/office/drawing/2014/main" id="{DD4FA44A-20C6-5AF9-700B-30869897A5AE}"/>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17" name="Freihand 216">
                      <a:extLst>
                        <a:ext uri="{FF2B5EF4-FFF2-40B4-BE49-F238E27FC236}">
                          <a16:creationId xmlns:a16="http://schemas.microsoft.com/office/drawing/2014/main" id="{9E38E461-6A68-12F9-4A28-9981A5E8F867}"/>
                        </a:ext>
                      </a:extLst>
                    </p14:cNvPr>
                    <p14:cNvContentPartPr/>
                    <p14:nvPr/>
                  </p14:nvContentPartPr>
                  <p14:xfrm>
                    <a:off x="6659066" y="4188149"/>
                    <a:ext cx="360" cy="360"/>
                  </p14:xfrm>
                </p:contentPart>
              </mc:Choice>
              <mc:Fallback xmlns="">
                <p:pic>
                  <p:nvPicPr>
                    <p:cNvPr id="217" name="Freihand 216">
                      <a:extLst>
                        <a:ext uri="{FF2B5EF4-FFF2-40B4-BE49-F238E27FC236}">
                          <a16:creationId xmlns:a16="http://schemas.microsoft.com/office/drawing/2014/main" id="{9E38E461-6A68-12F9-4A28-9981A5E8F867}"/>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8" name="Freihand 217">
                      <a:extLst>
                        <a:ext uri="{FF2B5EF4-FFF2-40B4-BE49-F238E27FC236}">
                          <a16:creationId xmlns:a16="http://schemas.microsoft.com/office/drawing/2014/main" id="{70D795C6-7649-A978-72F5-C5D84CD3B5B5}"/>
                        </a:ext>
                      </a:extLst>
                    </p14:cNvPr>
                    <p14:cNvContentPartPr/>
                    <p14:nvPr/>
                  </p14:nvContentPartPr>
                  <p14:xfrm>
                    <a:off x="6706226" y="4188149"/>
                    <a:ext cx="360" cy="360"/>
                  </p14:xfrm>
                </p:contentPart>
              </mc:Choice>
              <mc:Fallback xmlns="">
                <p:pic>
                  <p:nvPicPr>
                    <p:cNvPr id="218" name="Freihand 217">
                      <a:extLst>
                        <a:ext uri="{FF2B5EF4-FFF2-40B4-BE49-F238E27FC236}">
                          <a16:creationId xmlns:a16="http://schemas.microsoft.com/office/drawing/2014/main" id="{70D795C6-7649-A978-72F5-C5D84CD3B5B5}"/>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19" name="Freihand 218">
                      <a:extLst>
                        <a:ext uri="{FF2B5EF4-FFF2-40B4-BE49-F238E27FC236}">
                          <a16:creationId xmlns:a16="http://schemas.microsoft.com/office/drawing/2014/main" id="{E587F905-F84F-F2DB-B15B-D9BB5506211D}"/>
                        </a:ext>
                      </a:extLst>
                    </p14:cNvPr>
                    <p14:cNvContentPartPr/>
                    <p14:nvPr/>
                  </p14:nvContentPartPr>
                  <p14:xfrm>
                    <a:off x="6800186" y="4188149"/>
                    <a:ext cx="360" cy="360"/>
                  </p14:xfrm>
                </p:contentPart>
              </mc:Choice>
              <mc:Fallback xmlns="">
                <p:pic>
                  <p:nvPicPr>
                    <p:cNvPr id="219" name="Freihand 218">
                      <a:extLst>
                        <a:ext uri="{FF2B5EF4-FFF2-40B4-BE49-F238E27FC236}">
                          <a16:creationId xmlns:a16="http://schemas.microsoft.com/office/drawing/2014/main" id="{E587F905-F84F-F2DB-B15B-D9BB5506211D}"/>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20" name="Freihand 219">
                      <a:extLst>
                        <a:ext uri="{FF2B5EF4-FFF2-40B4-BE49-F238E27FC236}">
                          <a16:creationId xmlns:a16="http://schemas.microsoft.com/office/drawing/2014/main" id="{86A4B97C-3349-2DC4-6F02-2AA1D5A5FCFC}"/>
                        </a:ext>
                      </a:extLst>
                    </p14:cNvPr>
                    <p14:cNvContentPartPr/>
                    <p14:nvPr/>
                  </p14:nvContentPartPr>
                  <p14:xfrm>
                    <a:off x="6891266" y="4162229"/>
                    <a:ext cx="360" cy="360"/>
                  </p14:xfrm>
                </p:contentPart>
              </mc:Choice>
              <mc:Fallback xmlns="">
                <p:pic>
                  <p:nvPicPr>
                    <p:cNvPr id="220" name="Freihand 219">
                      <a:extLst>
                        <a:ext uri="{FF2B5EF4-FFF2-40B4-BE49-F238E27FC236}">
                          <a16:creationId xmlns:a16="http://schemas.microsoft.com/office/drawing/2014/main" id="{86A4B97C-3349-2DC4-6F02-2AA1D5A5FCFC}"/>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156">
              <p14:nvContentPartPr>
                <p14:cNvPr id="176" name="Freihand 175">
                  <a:extLst>
                    <a:ext uri="{FF2B5EF4-FFF2-40B4-BE49-F238E27FC236}">
                      <a16:creationId xmlns:a16="http://schemas.microsoft.com/office/drawing/2014/main" id="{0A6247DB-8AEC-6AF3-E4C0-FEABC1DD5563}"/>
                    </a:ext>
                  </a:extLst>
                </p14:cNvPr>
                <p14:cNvContentPartPr/>
                <p14:nvPr/>
              </p14:nvContentPartPr>
              <p14:xfrm>
                <a:off x="1428012" y="2021904"/>
                <a:ext cx="360" cy="360"/>
              </p14:xfrm>
            </p:contentPart>
          </mc:Choice>
          <mc:Fallback xmlns="">
            <p:pic>
              <p:nvPicPr>
                <p:cNvPr id="176" name="Freihand 175">
                  <a:extLst>
                    <a:ext uri="{FF2B5EF4-FFF2-40B4-BE49-F238E27FC236}">
                      <a16:creationId xmlns:a16="http://schemas.microsoft.com/office/drawing/2014/main" id="{0A6247DB-8AEC-6AF3-E4C0-FEABC1DD5563}"/>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77" name="Freihand 176">
                  <a:extLst>
                    <a:ext uri="{FF2B5EF4-FFF2-40B4-BE49-F238E27FC236}">
                      <a16:creationId xmlns:a16="http://schemas.microsoft.com/office/drawing/2014/main" id="{DCE00944-6FBD-D979-20BE-F97FFF6C937C}"/>
                    </a:ext>
                  </a:extLst>
                </p14:cNvPr>
                <p14:cNvContentPartPr/>
                <p14:nvPr/>
              </p14:nvContentPartPr>
              <p14:xfrm>
                <a:off x="1497492" y="2003544"/>
                <a:ext cx="360" cy="360"/>
              </p14:xfrm>
            </p:contentPart>
          </mc:Choice>
          <mc:Fallback xmlns="">
            <p:pic>
              <p:nvPicPr>
                <p:cNvPr id="177" name="Freihand 176">
                  <a:extLst>
                    <a:ext uri="{FF2B5EF4-FFF2-40B4-BE49-F238E27FC236}">
                      <a16:creationId xmlns:a16="http://schemas.microsoft.com/office/drawing/2014/main" id="{DCE00944-6FBD-D979-20BE-F97FFF6C937C}"/>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78" name="Freihand 177">
                  <a:extLst>
                    <a:ext uri="{FF2B5EF4-FFF2-40B4-BE49-F238E27FC236}">
                      <a16:creationId xmlns:a16="http://schemas.microsoft.com/office/drawing/2014/main" id="{3CF08993-73F8-A111-DC78-B060CCA6CCB7}"/>
                    </a:ext>
                  </a:extLst>
                </p14:cNvPr>
                <p14:cNvContentPartPr/>
                <p14:nvPr/>
              </p14:nvContentPartPr>
              <p14:xfrm>
                <a:off x="1531332" y="2017224"/>
                <a:ext cx="360" cy="360"/>
              </p14:xfrm>
            </p:contentPart>
          </mc:Choice>
          <mc:Fallback xmlns="">
            <p:pic>
              <p:nvPicPr>
                <p:cNvPr id="178" name="Freihand 177">
                  <a:extLst>
                    <a:ext uri="{FF2B5EF4-FFF2-40B4-BE49-F238E27FC236}">
                      <a16:creationId xmlns:a16="http://schemas.microsoft.com/office/drawing/2014/main" id="{3CF08993-73F8-A111-DC78-B060CCA6CCB7}"/>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79" name="Freihand 178">
                  <a:extLst>
                    <a:ext uri="{FF2B5EF4-FFF2-40B4-BE49-F238E27FC236}">
                      <a16:creationId xmlns:a16="http://schemas.microsoft.com/office/drawing/2014/main" id="{8330C516-009D-6337-EB05-4A9E85A8BE64}"/>
                    </a:ext>
                  </a:extLst>
                </p14:cNvPr>
                <p14:cNvContentPartPr/>
                <p14:nvPr/>
              </p14:nvContentPartPr>
              <p14:xfrm>
                <a:off x="1526292" y="2059344"/>
                <a:ext cx="360" cy="360"/>
              </p14:xfrm>
            </p:contentPart>
          </mc:Choice>
          <mc:Fallback xmlns="">
            <p:pic>
              <p:nvPicPr>
                <p:cNvPr id="179" name="Freihand 178">
                  <a:extLst>
                    <a:ext uri="{FF2B5EF4-FFF2-40B4-BE49-F238E27FC236}">
                      <a16:creationId xmlns:a16="http://schemas.microsoft.com/office/drawing/2014/main" id="{8330C516-009D-6337-EB05-4A9E85A8BE64}"/>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80" name="Freihand 179">
                  <a:extLst>
                    <a:ext uri="{FF2B5EF4-FFF2-40B4-BE49-F238E27FC236}">
                      <a16:creationId xmlns:a16="http://schemas.microsoft.com/office/drawing/2014/main" id="{D665A8AC-B357-1BE5-E8D6-D32D3449028F}"/>
                    </a:ext>
                  </a:extLst>
                </p14:cNvPr>
                <p14:cNvContentPartPr/>
                <p14:nvPr/>
              </p14:nvContentPartPr>
              <p14:xfrm>
                <a:off x="1571292" y="2034144"/>
                <a:ext cx="360" cy="360"/>
              </p14:xfrm>
            </p:contentPart>
          </mc:Choice>
          <mc:Fallback xmlns="">
            <p:pic>
              <p:nvPicPr>
                <p:cNvPr id="180" name="Freihand 179">
                  <a:extLst>
                    <a:ext uri="{FF2B5EF4-FFF2-40B4-BE49-F238E27FC236}">
                      <a16:creationId xmlns:a16="http://schemas.microsoft.com/office/drawing/2014/main" id="{D665A8AC-B357-1BE5-E8D6-D32D3449028F}"/>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81" name="Freihand 180">
                  <a:extLst>
                    <a:ext uri="{FF2B5EF4-FFF2-40B4-BE49-F238E27FC236}">
                      <a16:creationId xmlns:a16="http://schemas.microsoft.com/office/drawing/2014/main" id="{C7D7E838-B6C0-0475-B99D-DF33FD3A86B0}"/>
                    </a:ext>
                  </a:extLst>
                </p14:cNvPr>
                <p14:cNvContentPartPr/>
                <p14:nvPr/>
              </p14:nvContentPartPr>
              <p14:xfrm>
                <a:off x="1991412" y="2036304"/>
                <a:ext cx="360" cy="360"/>
              </p14:xfrm>
            </p:contentPart>
          </mc:Choice>
          <mc:Fallback xmlns="">
            <p:pic>
              <p:nvPicPr>
                <p:cNvPr id="181" name="Freihand 180">
                  <a:extLst>
                    <a:ext uri="{FF2B5EF4-FFF2-40B4-BE49-F238E27FC236}">
                      <a16:creationId xmlns:a16="http://schemas.microsoft.com/office/drawing/2014/main" id="{C7D7E838-B6C0-0475-B99D-DF33FD3A86B0}"/>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82" name="Freihand 181">
                  <a:extLst>
                    <a:ext uri="{FF2B5EF4-FFF2-40B4-BE49-F238E27FC236}">
                      <a16:creationId xmlns:a16="http://schemas.microsoft.com/office/drawing/2014/main" id="{FEFFDB8E-AFFF-9EE7-116B-8E13027DCE11}"/>
                    </a:ext>
                  </a:extLst>
                </p14:cNvPr>
                <p14:cNvContentPartPr/>
                <p14:nvPr/>
              </p14:nvContentPartPr>
              <p14:xfrm>
                <a:off x="2066292" y="1987344"/>
                <a:ext cx="360" cy="360"/>
              </p14:xfrm>
            </p:contentPart>
          </mc:Choice>
          <mc:Fallback xmlns="">
            <p:pic>
              <p:nvPicPr>
                <p:cNvPr id="182" name="Freihand 181">
                  <a:extLst>
                    <a:ext uri="{FF2B5EF4-FFF2-40B4-BE49-F238E27FC236}">
                      <a16:creationId xmlns:a16="http://schemas.microsoft.com/office/drawing/2014/main" id="{FEFFDB8E-AFFF-9EE7-116B-8E13027DCE11}"/>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83" name="Freihand 182">
                  <a:extLst>
                    <a:ext uri="{FF2B5EF4-FFF2-40B4-BE49-F238E27FC236}">
                      <a16:creationId xmlns:a16="http://schemas.microsoft.com/office/drawing/2014/main" id="{959BC204-ACEE-125C-59C6-C4C644A87DFA}"/>
                    </a:ext>
                  </a:extLst>
                </p14:cNvPr>
                <p14:cNvContentPartPr/>
                <p14:nvPr/>
              </p14:nvContentPartPr>
              <p14:xfrm>
                <a:off x="2080332" y="2068344"/>
                <a:ext cx="360" cy="360"/>
              </p14:xfrm>
            </p:contentPart>
          </mc:Choice>
          <mc:Fallback xmlns="">
            <p:pic>
              <p:nvPicPr>
                <p:cNvPr id="183" name="Freihand 182">
                  <a:extLst>
                    <a:ext uri="{FF2B5EF4-FFF2-40B4-BE49-F238E27FC236}">
                      <a16:creationId xmlns:a16="http://schemas.microsoft.com/office/drawing/2014/main" id="{959BC204-ACEE-125C-59C6-C4C644A87DFA}"/>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84" name="Freihand 183">
                  <a:extLst>
                    <a:ext uri="{FF2B5EF4-FFF2-40B4-BE49-F238E27FC236}">
                      <a16:creationId xmlns:a16="http://schemas.microsoft.com/office/drawing/2014/main" id="{6FC7ED9A-41DA-F1DA-D1C8-A7B6BB0D2578}"/>
                    </a:ext>
                  </a:extLst>
                </p14:cNvPr>
                <p14:cNvContentPartPr/>
                <p14:nvPr/>
              </p14:nvContentPartPr>
              <p14:xfrm>
                <a:off x="2128212" y="2035944"/>
                <a:ext cx="360" cy="360"/>
              </p14:xfrm>
            </p:contentPart>
          </mc:Choice>
          <mc:Fallback xmlns="">
            <p:pic>
              <p:nvPicPr>
                <p:cNvPr id="184" name="Freihand 183">
                  <a:extLst>
                    <a:ext uri="{FF2B5EF4-FFF2-40B4-BE49-F238E27FC236}">
                      <a16:creationId xmlns:a16="http://schemas.microsoft.com/office/drawing/2014/main" id="{6FC7ED9A-41DA-F1DA-D1C8-A7B6BB0D2578}"/>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85" name="Freihand 184">
                  <a:extLst>
                    <a:ext uri="{FF2B5EF4-FFF2-40B4-BE49-F238E27FC236}">
                      <a16:creationId xmlns:a16="http://schemas.microsoft.com/office/drawing/2014/main" id="{2FA6FF16-FE41-5A46-1BE9-C64AD31DB8D3}"/>
                    </a:ext>
                  </a:extLst>
                </p14:cNvPr>
                <p14:cNvContentPartPr/>
                <p14:nvPr/>
              </p14:nvContentPartPr>
              <p14:xfrm>
                <a:off x="2065212" y="2344824"/>
                <a:ext cx="360" cy="360"/>
              </p14:xfrm>
            </p:contentPart>
          </mc:Choice>
          <mc:Fallback xmlns="">
            <p:pic>
              <p:nvPicPr>
                <p:cNvPr id="185" name="Freihand 184">
                  <a:extLst>
                    <a:ext uri="{FF2B5EF4-FFF2-40B4-BE49-F238E27FC236}">
                      <a16:creationId xmlns:a16="http://schemas.microsoft.com/office/drawing/2014/main" id="{2FA6FF16-FE41-5A46-1BE9-C64AD31DB8D3}"/>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86" name="Freihand 185">
                  <a:extLst>
                    <a:ext uri="{FF2B5EF4-FFF2-40B4-BE49-F238E27FC236}">
                      <a16:creationId xmlns:a16="http://schemas.microsoft.com/office/drawing/2014/main" id="{92374110-37E6-FB31-1849-37A65E4253C4}"/>
                    </a:ext>
                  </a:extLst>
                </p14:cNvPr>
                <p14:cNvContentPartPr/>
                <p14:nvPr/>
              </p14:nvContentPartPr>
              <p14:xfrm>
                <a:off x="2070252" y="2418624"/>
                <a:ext cx="360" cy="360"/>
              </p14:xfrm>
            </p:contentPart>
          </mc:Choice>
          <mc:Fallback xmlns="">
            <p:pic>
              <p:nvPicPr>
                <p:cNvPr id="186" name="Freihand 185">
                  <a:extLst>
                    <a:ext uri="{FF2B5EF4-FFF2-40B4-BE49-F238E27FC236}">
                      <a16:creationId xmlns:a16="http://schemas.microsoft.com/office/drawing/2014/main" id="{92374110-37E6-FB31-1849-37A65E4253C4}"/>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87" name="Freihand 186">
                  <a:extLst>
                    <a:ext uri="{FF2B5EF4-FFF2-40B4-BE49-F238E27FC236}">
                      <a16:creationId xmlns:a16="http://schemas.microsoft.com/office/drawing/2014/main" id="{422FBD57-3554-00C4-A4AB-9F37E7D49A87}"/>
                    </a:ext>
                  </a:extLst>
                </p14:cNvPr>
                <p14:cNvContentPartPr/>
                <p14:nvPr/>
              </p14:nvContentPartPr>
              <p14:xfrm>
                <a:off x="2140812" y="2399544"/>
                <a:ext cx="360" cy="360"/>
              </p14:xfrm>
            </p:contentPart>
          </mc:Choice>
          <mc:Fallback xmlns="">
            <p:pic>
              <p:nvPicPr>
                <p:cNvPr id="187" name="Freihand 186">
                  <a:extLst>
                    <a:ext uri="{FF2B5EF4-FFF2-40B4-BE49-F238E27FC236}">
                      <a16:creationId xmlns:a16="http://schemas.microsoft.com/office/drawing/2014/main" id="{422FBD57-3554-00C4-A4AB-9F37E7D49A87}"/>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88" name="Freihand 187">
                  <a:extLst>
                    <a:ext uri="{FF2B5EF4-FFF2-40B4-BE49-F238E27FC236}">
                      <a16:creationId xmlns:a16="http://schemas.microsoft.com/office/drawing/2014/main" id="{96CB0061-A40D-4189-922F-EE2C52C52FAE}"/>
                    </a:ext>
                  </a:extLst>
                </p14:cNvPr>
                <p14:cNvContentPartPr/>
                <p14:nvPr/>
              </p14:nvContentPartPr>
              <p14:xfrm>
                <a:off x="2004372" y="2396664"/>
                <a:ext cx="360" cy="360"/>
              </p14:xfrm>
            </p:contentPart>
          </mc:Choice>
          <mc:Fallback xmlns="">
            <p:pic>
              <p:nvPicPr>
                <p:cNvPr id="188" name="Freihand 187">
                  <a:extLst>
                    <a:ext uri="{FF2B5EF4-FFF2-40B4-BE49-F238E27FC236}">
                      <a16:creationId xmlns:a16="http://schemas.microsoft.com/office/drawing/2014/main" id="{96CB0061-A40D-4189-922F-EE2C52C52FAE}"/>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89" name="Freihand 188">
                  <a:extLst>
                    <a:ext uri="{FF2B5EF4-FFF2-40B4-BE49-F238E27FC236}">
                      <a16:creationId xmlns:a16="http://schemas.microsoft.com/office/drawing/2014/main" id="{EC0C3D45-DD13-C866-B110-06B96E7BA3C3}"/>
                    </a:ext>
                  </a:extLst>
                </p14:cNvPr>
                <p14:cNvContentPartPr/>
                <p14:nvPr/>
              </p14:nvContentPartPr>
              <p14:xfrm>
                <a:off x="2033892" y="2761704"/>
                <a:ext cx="360" cy="360"/>
              </p14:xfrm>
            </p:contentPart>
          </mc:Choice>
          <mc:Fallback xmlns="">
            <p:pic>
              <p:nvPicPr>
                <p:cNvPr id="189" name="Freihand 188">
                  <a:extLst>
                    <a:ext uri="{FF2B5EF4-FFF2-40B4-BE49-F238E27FC236}">
                      <a16:creationId xmlns:a16="http://schemas.microsoft.com/office/drawing/2014/main" id="{EC0C3D45-DD13-C866-B110-06B96E7BA3C3}"/>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0" name="Freihand 189">
                  <a:extLst>
                    <a:ext uri="{FF2B5EF4-FFF2-40B4-BE49-F238E27FC236}">
                      <a16:creationId xmlns:a16="http://schemas.microsoft.com/office/drawing/2014/main" id="{F4F5E4D8-96FC-1385-EFE4-37C65AE2E313}"/>
                    </a:ext>
                  </a:extLst>
                </p14:cNvPr>
                <p14:cNvContentPartPr/>
                <p14:nvPr/>
              </p14:nvContentPartPr>
              <p14:xfrm>
                <a:off x="2127492" y="2764944"/>
                <a:ext cx="360" cy="360"/>
              </p14:xfrm>
            </p:contentPart>
          </mc:Choice>
          <mc:Fallback xmlns="">
            <p:pic>
              <p:nvPicPr>
                <p:cNvPr id="190" name="Freihand 189">
                  <a:extLst>
                    <a:ext uri="{FF2B5EF4-FFF2-40B4-BE49-F238E27FC236}">
                      <a16:creationId xmlns:a16="http://schemas.microsoft.com/office/drawing/2014/main" id="{F4F5E4D8-96FC-1385-EFE4-37C65AE2E313}"/>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91" name="Freihand 190">
                  <a:extLst>
                    <a:ext uri="{FF2B5EF4-FFF2-40B4-BE49-F238E27FC236}">
                      <a16:creationId xmlns:a16="http://schemas.microsoft.com/office/drawing/2014/main" id="{6F1A8AD9-19F9-2BE8-7772-D05F53EBD4AB}"/>
                    </a:ext>
                  </a:extLst>
                </p14:cNvPr>
                <p14:cNvContentPartPr/>
                <p14:nvPr/>
              </p14:nvContentPartPr>
              <p14:xfrm>
                <a:off x="2126772" y="2808504"/>
                <a:ext cx="360" cy="360"/>
              </p14:xfrm>
            </p:contentPart>
          </mc:Choice>
          <mc:Fallback xmlns="">
            <p:pic>
              <p:nvPicPr>
                <p:cNvPr id="191" name="Freihand 190">
                  <a:extLst>
                    <a:ext uri="{FF2B5EF4-FFF2-40B4-BE49-F238E27FC236}">
                      <a16:creationId xmlns:a16="http://schemas.microsoft.com/office/drawing/2014/main" id="{6F1A8AD9-19F9-2BE8-7772-D05F53EBD4AB}"/>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92" name="Freihand 191">
                  <a:extLst>
                    <a:ext uri="{FF2B5EF4-FFF2-40B4-BE49-F238E27FC236}">
                      <a16:creationId xmlns:a16="http://schemas.microsoft.com/office/drawing/2014/main" id="{A8D62FAB-C7F6-2A5E-A138-5DF1D09199CD}"/>
                    </a:ext>
                  </a:extLst>
                </p14:cNvPr>
                <p14:cNvContentPartPr/>
                <p14:nvPr/>
              </p14:nvContentPartPr>
              <p14:xfrm>
                <a:off x="1427292" y="2407824"/>
                <a:ext cx="360" cy="360"/>
              </p14:xfrm>
            </p:contentPart>
          </mc:Choice>
          <mc:Fallback xmlns="">
            <p:pic>
              <p:nvPicPr>
                <p:cNvPr id="192" name="Freihand 191">
                  <a:extLst>
                    <a:ext uri="{FF2B5EF4-FFF2-40B4-BE49-F238E27FC236}">
                      <a16:creationId xmlns:a16="http://schemas.microsoft.com/office/drawing/2014/main" id="{A8D62FAB-C7F6-2A5E-A138-5DF1D09199CD}"/>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93" name="Freihand 192">
                  <a:extLst>
                    <a:ext uri="{FF2B5EF4-FFF2-40B4-BE49-F238E27FC236}">
                      <a16:creationId xmlns:a16="http://schemas.microsoft.com/office/drawing/2014/main" id="{3801214C-778C-C29A-41CC-8773B1E273D8}"/>
                    </a:ext>
                  </a:extLst>
                </p14:cNvPr>
                <p14:cNvContentPartPr/>
                <p14:nvPr/>
              </p14:nvContentPartPr>
              <p14:xfrm>
                <a:off x="1504332" y="2406384"/>
                <a:ext cx="360" cy="360"/>
              </p14:xfrm>
            </p:contentPart>
          </mc:Choice>
          <mc:Fallback xmlns="">
            <p:pic>
              <p:nvPicPr>
                <p:cNvPr id="193" name="Freihand 192">
                  <a:extLst>
                    <a:ext uri="{FF2B5EF4-FFF2-40B4-BE49-F238E27FC236}">
                      <a16:creationId xmlns:a16="http://schemas.microsoft.com/office/drawing/2014/main" id="{3801214C-778C-C29A-41CC-8773B1E273D8}"/>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94" name="Freihand 193">
                  <a:extLst>
                    <a:ext uri="{FF2B5EF4-FFF2-40B4-BE49-F238E27FC236}">
                      <a16:creationId xmlns:a16="http://schemas.microsoft.com/office/drawing/2014/main" id="{DD5D71C1-00FB-3DBF-BC01-8684376B9E4D}"/>
                    </a:ext>
                  </a:extLst>
                </p14:cNvPr>
                <p14:cNvContentPartPr/>
                <p14:nvPr/>
              </p14:nvContentPartPr>
              <p14:xfrm>
                <a:off x="1577052" y="2379744"/>
                <a:ext cx="360" cy="360"/>
              </p14:xfrm>
            </p:contentPart>
          </mc:Choice>
          <mc:Fallback xmlns="">
            <p:pic>
              <p:nvPicPr>
                <p:cNvPr id="194" name="Freihand 193">
                  <a:extLst>
                    <a:ext uri="{FF2B5EF4-FFF2-40B4-BE49-F238E27FC236}">
                      <a16:creationId xmlns:a16="http://schemas.microsoft.com/office/drawing/2014/main" id="{DD5D71C1-00FB-3DBF-BC01-8684376B9E4D}"/>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95" name="Freihand 194">
                  <a:extLst>
                    <a:ext uri="{FF2B5EF4-FFF2-40B4-BE49-F238E27FC236}">
                      <a16:creationId xmlns:a16="http://schemas.microsoft.com/office/drawing/2014/main" id="{B8C621D6-EB74-5C23-30AC-8E96FE77D4D8}"/>
                    </a:ext>
                  </a:extLst>
                </p14:cNvPr>
                <p14:cNvContentPartPr/>
                <p14:nvPr/>
              </p14:nvContentPartPr>
              <p14:xfrm>
                <a:off x="1614852" y="2768544"/>
                <a:ext cx="360" cy="360"/>
              </p14:xfrm>
            </p:contentPart>
          </mc:Choice>
          <mc:Fallback xmlns="">
            <p:pic>
              <p:nvPicPr>
                <p:cNvPr id="195" name="Freihand 194">
                  <a:extLst>
                    <a:ext uri="{FF2B5EF4-FFF2-40B4-BE49-F238E27FC236}">
                      <a16:creationId xmlns:a16="http://schemas.microsoft.com/office/drawing/2014/main" id="{B8C621D6-EB74-5C23-30AC-8E96FE77D4D8}"/>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96" name="Freihand 195">
                  <a:extLst>
                    <a:ext uri="{FF2B5EF4-FFF2-40B4-BE49-F238E27FC236}">
                      <a16:creationId xmlns:a16="http://schemas.microsoft.com/office/drawing/2014/main" id="{B4066CE8-C364-7133-D887-3416A40F308D}"/>
                    </a:ext>
                  </a:extLst>
                </p14:cNvPr>
                <p14:cNvContentPartPr/>
                <p14:nvPr/>
              </p14:nvContentPartPr>
              <p14:xfrm>
                <a:off x="1529172" y="2743704"/>
                <a:ext cx="360" cy="360"/>
              </p14:xfrm>
            </p:contentPart>
          </mc:Choice>
          <mc:Fallback xmlns="">
            <p:pic>
              <p:nvPicPr>
                <p:cNvPr id="196" name="Freihand 195">
                  <a:extLst>
                    <a:ext uri="{FF2B5EF4-FFF2-40B4-BE49-F238E27FC236}">
                      <a16:creationId xmlns:a16="http://schemas.microsoft.com/office/drawing/2014/main" id="{B4066CE8-C364-7133-D887-3416A40F308D}"/>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97" name="Freihand 196">
                  <a:extLst>
                    <a:ext uri="{FF2B5EF4-FFF2-40B4-BE49-F238E27FC236}">
                      <a16:creationId xmlns:a16="http://schemas.microsoft.com/office/drawing/2014/main" id="{E05C0451-73C4-6F99-A503-04C3307B51EE}"/>
                    </a:ext>
                  </a:extLst>
                </p14:cNvPr>
                <p14:cNvContentPartPr/>
                <p14:nvPr/>
              </p14:nvContentPartPr>
              <p14:xfrm>
                <a:off x="1461492" y="2797344"/>
                <a:ext cx="360" cy="360"/>
              </p14:xfrm>
            </p:contentPart>
          </mc:Choice>
          <mc:Fallback xmlns="">
            <p:pic>
              <p:nvPicPr>
                <p:cNvPr id="197" name="Freihand 196">
                  <a:extLst>
                    <a:ext uri="{FF2B5EF4-FFF2-40B4-BE49-F238E27FC236}">
                      <a16:creationId xmlns:a16="http://schemas.microsoft.com/office/drawing/2014/main" id="{E05C0451-73C4-6F99-A503-04C3307B51EE}"/>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268" name="Gruppieren 267">
            <a:extLst>
              <a:ext uri="{FF2B5EF4-FFF2-40B4-BE49-F238E27FC236}">
                <a16:creationId xmlns:a16="http://schemas.microsoft.com/office/drawing/2014/main" id="{8FB4BDBA-9ACA-83A0-AD4A-554B5ED2ED3E}"/>
              </a:ext>
            </a:extLst>
          </p:cNvPr>
          <p:cNvGrpSpPr/>
          <p:nvPr/>
        </p:nvGrpSpPr>
        <p:grpSpPr>
          <a:xfrm>
            <a:off x="3670199" y="698740"/>
            <a:ext cx="1751865" cy="2224577"/>
            <a:chOff x="935579" y="884383"/>
            <a:chExt cx="1751865" cy="2224577"/>
          </a:xfrm>
        </p:grpSpPr>
        <p:grpSp>
          <p:nvGrpSpPr>
            <p:cNvPr id="269" name="Gruppieren 268">
              <a:extLst>
                <a:ext uri="{FF2B5EF4-FFF2-40B4-BE49-F238E27FC236}">
                  <a16:creationId xmlns:a16="http://schemas.microsoft.com/office/drawing/2014/main" id="{51DA0322-72F1-29DD-AE7A-F981CA71816B}"/>
                </a:ext>
              </a:extLst>
            </p:cNvPr>
            <p:cNvGrpSpPr/>
            <p:nvPr/>
          </p:nvGrpSpPr>
          <p:grpSpPr>
            <a:xfrm>
              <a:off x="935579" y="884383"/>
              <a:ext cx="1751865" cy="2224577"/>
              <a:chOff x="5128437" y="270750"/>
              <a:chExt cx="4811433" cy="5214063"/>
            </a:xfrm>
          </p:grpSpPr>
          <p:pic>
            <p:nvPicPr>
              <p:cNvPr id="292" name="Grafik 291">
                <a:extLst>
                  <a:ext uri="{FF2B5EF4-FFF2-40B4-BE49-F238E27FC236}">
                    <a16:creationId xmlns:a16="http://schemas.microsoft.com/office/drawing/2014/main" id="{AEEC0F09-93D5-BB1C-A73D-03CB2B43C000}"/>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293" name="Gruppieren 292">
                <a:extLst>
                  <a:ext uri="{FF2B5EF4-FFF2-40B4-BE49-F238E27FC236}">
                    <a16:creationId xmlns:a16="http://schemas.microsoft.com/office/drawing/2014/main" id="{D27ED225-6090-A1BE-FFE5-2714B4C02C8D}"/>
                  </a:ext>
                </a:extLst>
              </p:cNvPr>
              <p:cNvGrpSpPr/>
              <p:nvPr/>
            </p:nvGrpSpPr>
            <p:grpSpPr>
              <a:xfrm>
                <a:off x="5848652" y="2451674"/>
                <a:ext cx="3280358" cy="2689951"/>
                <a:chOff x="604083" y="2271793"/>
                <a:chExt cx="3371002" cy="2978353"/>
              </a:xfrm>
            </p:grpSpPr>
            <p:pic>
              <p:nvPicPr>
                <p:cNvPr id="359" name="Grafik 358">
                  <a:extLst>
                    <a:ext uri="{FF2B5EF4-FFF2-40B4-BE49-F238E27FC236}">
                      <a16:creationId xmlns:a16="http://schemas.microsoft.com/office/drawing/2014/main" id="{4FBD47DB-A3A3-820E-468A-644449174D5E}"/>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360" name="Grafik 359">
                  <a:extLst>
                    <a:ext uri="{FF2B5EF4-FFF2-40B4-BE49-F238E27FC236}">
                      <a16:creationId xmlns:a16="http://schemas.microsoft.com/office/drawing/2014/main" id="{D9976D7F-2D43-D391-BD33-7CC120C9A5A7}"/>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361" name="Grafik 360">
                  <a:extLst>
                    <a:ext uri="{FF2B5EF4-FFF2-40B4-BE49-F238E27FC236}">
                      <a16:creationId xmlns:a16="http://schemas.microsoft.com/office/drawing/2014/main" id="{381EF158-0957-9585-3405-FB24E96D155B}"/>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94" name="Gruppieren 293">
                <a:extLst>
                  <a:ext uri="{FF2B5EF4-FFF2-40B4-BE49-F238E27FC236}">
                    <a16:creationId xmlns:a16="http://schemas.microsoft.com/office/drawing/2014/main" id="{DCF5B181-026A-0DD2-9AB5-9AD9121705C2}"/>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178">
                  <p14:nvContentPartPr>
                    <p14:cNvPr id="357" name="Freihand 356">
                      <a:extLst>
                        <a:ext uri="{FF2B5EF4-FFF2-40B4-BE49-F238E27FC236}">
                          <a16:creationId xmlns:a16="http://schemas.microsoft.com/office/drawing/2014/main" id="{86DB6A5C-B0EE-055B-D9E5-E831262B76EF}"/>
                        </a:ext>
                      </a:extLst>
                    </p14:cNvPr>
                    <p14:cNvContentPartPr/>
                    <p14:nvPr/>
                  </p14:nvContentPartPr>
                  <p14:xfrm>
                    <a:off x="5837906" y="2662616"/>
                    <a:ext cx="360" cy="360"/>
                  </p14:xfrm>
                </p:contentPart>
              </mc:Choice>
              <mc:Fallback xmlns="">
                <p:pic>
                  <p:nvPicPr>
                    <p:cNvPr id="357" name="Freihand 356">
                      <a:extLst>
                        <a:ext uri="{FF2B5EF4-FFF2-40B4-BE49-F238E27FC236}">
                          <a16:creationId xmlns:a16="http://schemas.microsoft.com/office/drawing/2014/main" id="{86DB6A5C-B0EE-055B-D9E5-E831262B76EF}"/>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58" name="Freihand 357">
                      <a:extLst>
                        <a:ext uri="{FF2B5EF4-FFF2-40B4-BE49-F238E27FC236}">
                          <a16:creationId xmlns:a16="http://schemas.microsoft.com/office/drawing/2014/main" id="{96653873-FB9F-AD40-4312-BDD04F798BF6}"/>
                        </a:ext>
                      </a:extLst>
                    </p14:cNvPr>
                    <p14:cNvContentPartPr/>
                    <p14:nvPr/>
                  </p14:nvContentPartPr>
                  <p14:xfrm>
                    <a:off x="5842586" y="2641376"/>
                    <a:ext cx="360" cy="360"/>
                  </p14:xfrm>
                </p:contentPart>
              </mc:Choice>
              <mc:Fallback xmlns="">
                <p:pic>
                  <p:nvPicPr>
                    <p:cNvPr id="358" name="Freihand 357">
                      <a:extLst>
                        <a:ext uri="{FF2B5EF4-FFF2-40B4-BE49-F238E27FC236}">
                          <a16:creationId xmlns:a16="http://schemas.microsoft.com/office/drawing/2014/main" id="{96653873-FB9F-AD40-4312-BDD04F798BF6}"/>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95" name="Gruppieren 294">
                <a:extLst>
                  <a:ext uri="{FF2B5EF4-FFF2-40B4-BE49-F238E27FC236}">
                    <a16:creationId xmlns:a16="http://schemas.microsoft.com/office/drawing/2014/main" id="{D7BD2D49-9DC7-0E7E-A732-816BD0F8DE95}"/>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80">
                  <p14:nvContentPartPr>
                    <p14:cNvPr id="343" name="Freihand 342">
                      <a:extLst>
                        <a:ext uri="{FF2B5EF4-FFF2-40B4-BE49-F238E27FC236}">
                          <a16:creationId xmlns:a16="http://schemas.microsoft.com/office/drawing/2014/main" id="{639800F8-CF30-FE21-502C-379DA3EE5B43}"/>
                        </a:ext>
                      </a:extLst>
                    </p14:cNvPr>
                    <p14:cNvContentPartPr/>
                    <p14:nvPr/>
                  </p14:nvContentPartPr>
                  <p14:xfrm>
                    <a:off x="5859432" y="2543616"/>
                    <a:ext cx="360" cy="360"/>
                  </p14:xfrm>
                </p:contentPart>
              </mc:Choice>
              <mc:Fallback xmlns="">
                <p:pic>
                  <p:nvPicPr>
                    <p:cNvPr id="343" name="Freihand 342">
                      <a:extLst>
                        <a:ext uri="{FF2B5EF4-FFF2-40B4-BE49-F238E27FC236}">
                          <a16:creationId xmlns:a16="http://schemas.microsoft.com/office/drawing/2014/main" id="{639800F8-CF30-FE21-502C-379DA3EE5B43}"/>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44" name="Freihand 343">
                      <a:extLst>
                        <a:ext uri="{FF2B5EF4-FFF2-40B4-BE49-F238E27FC236}">
                          <a16:creationId xmlns:a16="http://schemas.microsoft.com/office/drawing/2014/main" id="{9C05DC9E-0C73-884C-3786-72C5506A4781}"/>
                        </a:ext>
                      </a:extLst>
                    </p14:cNvPr>
                    <p14:cNvContentPartPr/>
                    <p14:nvPr/>
                  </p14:nvContentPartPr>
                  <p14:xfrm>
                    <a:off x="5889672" y="2452536"/>
                    <a:ext cx="360" cy="360"/>
                  </p14:xfrm>
                </p:contentPart>
              </mc:Choice>
              <mc:Fallback xmlns="">
                <p:pic>
                  <p:nvPicPr>
                    <p:cNvPr id="344" name="Freihand 343">
                      <a:extLst>
                        <a:ext uri="{FF2B5EF4-FFF2-40B4-BE49-F238E27FC236}">
                          <a16:creationId xmlns:a16="http://schemas.microsoft.com/office/drawing/2014/main" id="{9C05DC9E-0C73-884C-3786-72C5506A4781}"/>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345" name="Freihand 344">
                      <a:extLst>
                        <a:ext uri="{FF2B5EF4-FFF2-40B4-BE49-F238E27FC236}">
                          <a16:creationId xmlns:a16="http://schemas.microsoft.com/office/drawing/2014/main" id="{B3365D35-3F8B-ECD2-3DD1-45D18A16C62A}"/>
                        </a:ext>
                      </a:extLst>
                    </p14:cNvPr>
                    <p14:cNvContentPartPr/>
                    <p14:nvPr/>
                  </p14:nvContentPartPr>
                  <p14:xfrm>
                    <a:off x="5890032" y="2462976"/>
                    <a:ext cx="360" cy="360"/>
                  </p14:xfrm>
                </p:contentPart>
              </mc:Choice>
              <mc:Fallback xmlns="">
                <p:pic>
                  <p:nvPicPr>
                    <p:cNvPr id="345" name="Freihand 344">
                      <a:extLst>
                        <a:ext uri="{FF2B5EF4-FFF2-40B4-BE49-F238E27FC236}">
                          <a16:creationId xmlns:a16="http://schemas.microsoft.com/office/drawing/2014/main" id="{B3365D35-3F8B-ECD2-3DD1-45D18A16C62A}"/>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46" name="Freihand 345">
                      <a:extLst>
                        <a:ext uri="{FF2B5EF4-FFF2-40B4-BE49-F238E27FC236}">
                          <a16:creationId xmlns:a16="http://schemas.microsoft.com/office/drawing/2014/main" id="{EA9745AC-B291-DFF0-F7C0-1065E8D82CB8}"/>
                        </a:ext>
                      </a:extLst>
                    </p14:cNvPr>
                    <p14:cNvContentPartPr/>
                    <p14:nvPr/>
                  </p14:nvContentPartPr>
                  <p14:xfrm>
                    <a:off x="5895432" y="2469456"/>
                    <a:ext cx="360" cy="360"/>
                  </p14:xfrm>
                </p:contentPart>
              </mc:Choice>
              <mc:Fallback xmlns="">
                <p:pic>
                  <p:nvPicPr>
                    <p:cNvPr id="346" name="Freihand 345">
                      <a:extLst>
                        <a:ext uri="{FF2B5EF4-FFF2-40B4-BE49-F238E27FC236}">
                          <a16:creationId xmlns:a16="http://schemas.microsoft.com/office/drawing/2014/main" id="{EA9745AC-B291-DFF0-F7C0-1065E8D82CB8}"/>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347" name="Freihand 346">
                      <a:extLst>
                        <a:ext uri="{FF2B5EF4-FFF2-40B4-BE49-F238E27FC236}">
                          <a16:creationId xmlns:a16="http://schemas.microsoft.com/office/drawing/2014/main" id="{B542372B-38C9-6E7F-F421-51EB5BA5BD46}"/>
                        </a:ext>
                      </a:extLst>
                    </p14:cNvPr>
                    <p14:cNvContentPartPr/>
                    <p14:nvPr/>
                  </p14:nvContentPartPr>
                  <p14:xfrm>
                    <a:off x="5877072" y="2488176"/>
                    <a:ext cx="360" cy="360"/>
                  </p14:xfrm>
                </p:contentPart>
              </mc:Choice>
              <mc:Fallback xmlns="">
                <p:pic>
                  <p:nvPicPr>
                    <p:cNvPr id="347" name="Freihand 346">
                      <a:extLst>
                        <a:ext uri="{FF2B5EF4-FFF2-40B4-BE49-F238E27FC236}">
                          <a16:creationId xmlns:a16="http://schemas.microsoft.com/office/drawing/2014/main" id="{B542372B-38C9-6E7F-F421-51EB5BA5BD46}"/>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48" name="Freihand 347">
                      <a:extLst>
                        <a:ext uri="{FF2B5EF4-FFF2-40B4-BE49-F238E27FC236}">
                          <a16:creationId xmlns:a16="http://schemas.microsoft.com/office/drawing/2014/main" id="{EB17BD26-218A-AC5C-4C60-F3BD08975884}"/>
                        </a:ext>
                      </a:extLst>
                    </p14:cNvPr>
                    <p14:cNvContentPartPr/>
                    <p14:nvPr/>
                  </p14:nvContentPartPr>
                  <p14:xfrm>
                    <a:off x="5875992" y="2490336"/>
                    <a:ext cx="360" cy="360"/>
                  </p14:xfrm>
                </p:contentPart>
              </mc:Choice>
              <mc:Fallback xmlns="">
                <p:pic>
                  <p:nvPicPr>
                    <p:cNvPr id="348" name="Freihand 347">
                      <a:extLst>
                        <a:ext uri="{FF2B5EF4-FFF2-40B4-BE49-F238E27FC236}">
                          <a16:creationId xmlns:a16="http://schemas.microsoft.com/office/drawing/2014/main" id="{EB17BD26-218A-AC5C-4C60-F3BD08975884}"/>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49" name="Freihand 348">
                      <a:extLst>
                        <a:ext uri="{FF2B5EF4-FFF2-40B4-BE49-F238E27FC236}">
                          <a16:creationId xmlns:a16="http://schemas.microsoft.com/office/drawing/2014/main" id="{603C5320-C65C-7C89-6A26-4B118FA17716}"/>
                        </a:ext>
                      </a:extLst>
                    </p14:cNvPr>
                    <p14:cNvContentPartPr/>
                    <p14:nvPr/>
                  </p14:nvContentPartPr>
                  <p14:xfrm>
                    <a:off x="5875706" y="2472176"/>
                    <a:ext cx="360" cy="360"/>
                  </p14:xfrm>
                </p:contentPart>
              </mc:Choice>
              <mc:Fallback xmlns="">
                <p:pic>
                  <p:nvPicPr>
                    <p:cNvPr id="349" name="Freihand 348">
                      <a:extLst>
                        <a:ext uri="{FF2B5EF4-FFF2-40B4-BE49-F238E27FC236}">
                          <a16:creationId xmlns:a16="http://schemas.microsoft.com/office/drawing/2014/main" id="{603C5320-C65C-7C89-6A26-4B118FA17716}"/>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50" name="Freihand 349">
                      <a:extLst>
                        <a:ext uri="{FF2B5EF4-FFF2-40B4-BE49-F238E27FC236}">
                          <a16:creationId xmlns:a16="http://schemas.microsoft.com/office/drawing/2014/main" id="{DFB772DE-449A-251D-B175-6A7B85B207E0}"/>
                        </a:ext>
                      </a:extLst>
                    </p14:cNvPr>
                    <p14:cNvContentPartPr/>
                    <p14:nvPr/>
                  </p14:nvContentPartPr>
                  <p14:xfrm>
                    <a:off x="5872106" y="2470376"/>
                    <a:ext cx="360" cy="360"/>
                  </p14:xfrm>
                </p:contentPart>
              </mc:Choice>
              <mc:Fallback xmlns="">
                <p:pic>
                  <p:nvPicPr>
                    <p:cNvPr id="350" name="Freihand 349">
                      <a:extLst>
                        <a:ext uri="{FF2B5EF4-FFF2-40B4-BE49-F238E27FC236}">
                          <a16:creationId xmlns:a16="http://schemas.microsoft.com/office/drawing/2014/main" id="{DFB772DE-449A-251D-B175-6A7B85B207E0}"/>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51" name="Freihand 350">
                      <a:extLst>
                        <a:ext uri="{FF2B5EF4-FFF2-40B4-BE49-F238E27FC236}">
                          <a16:creationId xmlns:a16="http://schemas.microsoft.com/office/drawing/2014/main" id="{4984A186-055E-99F8-9881-1141D448CB1D}"/>
                        </a:ext>
                      </a:extLst>
                    </p14:cNvPr>
                    <p14:cNvContentPartPr/>
                    <p14:nvPr/>
                  </p14:nvContentPartPr>
                  <p14:xfrm>
                    <a:off x="5857706" y="2467496"/>
                    <a:ext cx="360" cy="360"/>
                  </p14:xfrm>
                </p:contentPart>
              </mc:Choice>
              <mc:Fallback xmlns="">
                <p:pic>
                  <p:nvPicPr>
                    <p:cNvPr id="351" name="Freihand 350">
                      <a:extLst>
                        <a:ext uri="{FF2B5EF4-FFF2-40B4-BE49-F238E27FC236}">
                          <a16:creationId xmlns:a16="http://schemas.microsoft.com/office/drawing/2014/main" id="{4984A186-055E-99F8-9881-1141D448CB1D}"/>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52" name="Freihand 351">
                      <a:extLst>
                        <a:ext uri="{FF2B5EF4-FFF2-40B4-BE49-F238E27FC236}">
                          <a16:creationId xmlns:a16="http://schemas.microsoft.com/office/drawing/2014/main" id="{13BD7D93-F717-61DF-C083-81B9CD3E5EAD}"/>
                        </a:ext>
                      </a:extLst>
                    </p14:cNvPr>
                    <p14:cNvContentPartPr/>
                    <p14:nvPr/>
                  </p14:nvContentPartPr>
                  <p14:xfrm>
                    <a:off x="5854826" y="2513216"/>
                    <a:ext cx="360" cy="360"/>
                  </p14:xfrm>
                </p:contentPart>
              </mc:Choice>
              <mc:Fallback xmlns="">
                <p:pic>
                  <p:nvPicPr>
                    <p:cNvPr id="352" name="Freihand 351">
                      <a:extLst>
                        <a:ext uri="{FF2B5EF4-FFF2-40B4-BE49-F238E27FC236}">
                          <a16:creationId xmlns:a16="http://schemas.microsoft.com/office/drawing/2014/main" id="{13BD7D93-F717-61DF-C083-81B9CD3E5EAD}"/>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53" name="Freihand 352">
                      <a:extLst>
                        <a:ext uri="{FF2B5EF4-FFF2-40B4-BE49-F238E27FC236}">
                          <a16:creationId xmlns:a16="http://schemas.microsoft.com/office/drawing/2014/main" id="{8E6F41FE-2E15-B278-DE25-523696DE8924}"/>
                        </a:ext>
                      </a:extLst>
                    </p14:cNvPr>
                    <p14:cNvContentPartPr/>
                    <p14:nvPr/>
                  </p14:nvContentPartPr>
                  <p14:xfrm>
                    <a:off x="5854106" y="2579456"/>
                    <a:ext cx="360" cy="360"/>
                  </p14:xfrm>
                </p:contentPart>
              </mc:Choice>
              <mc:Fallback xmlns="">
                <p:pic>
                  <p:nvPicPr>
                    <p:cNvPr id="353" name="Freihand 352">
                      <a:extLst>
                        <a:ext uri="{FF2B5EF4-FFF2-40B4-BE49-F238E27FC236}">
                          <a16:creationId xmlns:a16="http://schemas.microsoft.com/office/drawing/2014/main" id="{8E6F41FE-2E15-B278-DE25-523696DE8924}"/>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54" name="Freihand 353">
                      <a:extLst>
                        <a:ext uri="{FF2B5EF4-FFF2-40B4-BE49-F238E27FC236}">
                          <a16:creationId xmlns:a16="http://schemas.microsoft.com/office/drawing/2014/main" id="{62333C80-405E-90DC-04B2-1313DAFCCE58}"/>
                        </a:ext>
                      </a:extLst>
                    </p14:cNvPr>
                    <p14:cNvContentPartPr/>
                    <p14:nvPr/>
                  </p14:nvContentPartPr>
                  <p14:xfrm>
                    <a:off x="5848706" y="2604656"/>
                    <a:ext cx="360" cy="360"/>
                  </p14:xfrm>
                </p:contentPart>
              </mc:Choice>
              <mc:Fallback xmlns="">
                <p:pic>
                  <p:nvPicPr>
                    <p:cNvPr id="354" name="Freihand 353">
                      <a:extLst>
                        <a:ext uri="{FF2B5EF4-FFF2-40B4-BE49-F238E27FC236}">
                          <a16:creationId xmlns:a16="http://schemas.microsoft.com/office/drawing/2014/main" id="{62333C80-405E-90DC-04B2-1313DAFCCE58}"/>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355" name="Freihand 354">
                      <a:extLst>
                        <a:ext uri="{FF2B5EF4-FFF2-40B4-BE49-F238E27FC236}">
                          <a16:creationId xmlns:a16="http://schemas.microsoft.com/office/drawing/2014/main" id="{73D0DECE-72DD-7DB4-3423-94A56EC8B63C}"/>
                        </a:ext>
                      </a:extLst>
                    </p14:cNvPr>
                    <p14:cNvContentPartPr/>
                    <p14:nvPr/>
                  </p14:nvContentPartPr>
                  <p14:xfrm>
                    <a:off x="5909906" y="2444456"/>
                    <a:ext cx="360" cy="360"/>
                  </p14:xfrm>
                </p:contentPart>
              </mc:Choice>
              <mc:Fallback xmlns="">
                <p:pic>
                  <p:nvPicPr>
                    <p:cNvPr id="355" name="Freihand 354">
                      <a:extLst>
                        <a:ext uri="{FF2B5EF4-FFF2-40B4-BE49-F238E27FC236}">
                          <a16:creationId xmlns:a16="http://schemas.microsoft.com/office/drawing/2014/main" id="{73D0DECE-72DD-7DB4-3423-94A56EC8B63C}"/>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356" name="Freihand 355">
                      <a:extLst>
                        <a:ext uri="{FF2B5EF4-FFF2-40B4-BE49-F238E27FC236}">
                          <a16:creationId xmlns:a16="http://schemas.microsoft.com/office/drawing/2014/main" id="{46D1094E-FA9D-4AAC-3E55-307099254155}"/>
                        </a:ext>
                      </a:extLst>
                    </p14:cNvPr>
                    <p14:cNvContentPartPr/>
                    <p14:nvPr/>
                  </p14:nvContentPartPr>
                  <p14:xfrm>
                    <a:off x="5872466" y="2504936"/>
                    <a:ext cx="360" cy="360"/>
                  </p14:xfrm>
                </p:contentPart>
              </mc:Choice>
              <mc:Fallback xmlns="">
                <p:pic>
                  <p:nvPicPr>
                    <p:cNvPr id="356" name="Freihand 355">
                      <a:extLst>
                        <a:ext uri="{FF2B5EF4-FFF2-40B4-BE49-F238E27FC236}">
                          <a16:creationId xmlns:a16="http://schemas.microsoft.com/office/drawing/2014/main" id="{46D1094E-FA9D-4AAC-3E55-307099254155}"/>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96" name="Gruppieren 295">
                <a:extLst>
                  <a:ext uri="{FF2B5EF4-FFF2-40B4-BE49-F238E27FC236}">
                    <a16:creationId xmlns:a16="http://schemas.microsoft.com/office/drawing/2014/main" id="{6D1216E1-EEEF-42B0-37E0-F0C1A8C37541}"/>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94">
                  <p14:nvContentPartPr>
                    <p14:cNvPr id="319" name="Freihand 318">
                      <a:extLst>
                        <a:ext uri="{FF2B5EF4-FFF2-40B4-BE49-F238E27FC236}">
                          <a16:creationId xmlns:a16="http://schemas.microsoft.com/office/drawing/2014/main" id="{27BFC6B4-902C-5EF4-D3FE-6FCCD2B1423F}"/>
                        </a:ext>
                      </a:extLst>
                    </p14:cNvPr>
                    <p14:cNvContentPartPr/>
                    <p14:nvPr/>
                  </p14:nvContentPartPr>
                  <p14:xfrm>
                    <a:off x="9029306" y="2669816"/>
                    <a:ext cx="360" cy="360"/>
                  </p14:xfrm>
                </p:contentPart>
              </mc:Choice>
              <mc:Fallback xmlns="">
                <p:pic>
                  <p:nvPicPr>
                    <p:cNvPr id="319" name="Freihand 318">
                      <a:extLst>
                        <a:ext uri="{FF2B5EF4-FFF2-40B4-BE49-F238E27FC236}">
                          <a16:creationId xmlns:a16="http://schemas.microsoft.com/office/drawing/2014/main" id="{27BFC6B4-902C-5EF4-D3FE-6FCCD2B1423F}"/>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320" name="Freihand 319">
                      <a:extLst>
                        <a:ext uri="{FF2B5EF4-FFF2-40B4-BE49-F238E27FC236}">
                          <a16:creationId xmlns:a16="http://schemas.microsoft.com/office/drawing/2014/main" id="{B8FE416C-BDB8-2128-53C9-CD9443F35263}"/>
                        </a:ext>
                      </a:extLst>
                    </p14:cNvPr>
                    <p14:cNvContentPartPr/>
                    <p14:nvPr/>
                  </p14:nvContentPartPr>
                  <p14:xfrm>
                    <a:off x="9040106" y="2734616"/>
                    <a:ext cx="360" cy="360"/>
                  </p14:xfrm>
                </p:contentPart>
              </mc:Choice>
              <mc:Fallback xmlns="">
                <p:pic>
                  <p:nvPicPr>
                    <p:cNvPr id="320" name="Freihand 319">
                      <a:extLst>
                        <a:ext uri="{FF2B5EF4-FFF2-40B4-BE49-F238E27FC236}">
                          <a16:creationId xmlns:a16="http://schemas.microsoft.com/office/drawing/2014/main" id="{B8FE416C-BDB8-2128-53C9-CD9443F35263}"/>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321" name="Freihand 320">
                      <a:extLst>
                        <a:ext uri="{FF2B5EF4-FFF2-40B4-BE49-F238E27FC236}">
                          <a16:creationId xmlns:a16="http://schemas.microsoft.com/office/drawing/2014/main" id="{BD327F77-D7CA-25AD-501F-CEBDABC10A50}"/>
                        </a:ext>
                      </a:extLst>
                    </p14:cNvPr>
                    <p14:cNvContentPartPr/>
                    <p14:nvPr/>
                  </p14:nvContentPartPr>
                  <p14:xfrm>
                    <a:off x="9036146" y="2699696"/>
                    <a:ext cx="360" cy="360"/>
                  </p14:xfrm>
                </p:contentPart>
              </mc:Choice>
              <mc:Fallback xmlns="">
                <p:pic>
                  <p:nvPicPr>
                    <p:cNvPr id="321" name="Freihand 320">
                      <a:extLst>
                        <a:ext uri="{FF2B5EF4-FFF2-40B4-BE49-F238E27FC236}">
                          <a16:creationId xmlns:a16="http://schemas.microsoft.com/office/drawing/2014/main" id="{BD327F77-D7CA-25AD-501F-CEBDABC10A50}"/>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22" name="Freihand 321">
                      <a:extLst>
                        <a:ext uri="{FF2B5EF4-FFF2-40B4-BE49-F238E27FC236}">
                          <a16:creationId xmlns:a16="http://schemas.microsoft.com/office/drawing/2014/main" id="{5C4133C4-02A1-0F7B-42CF-C7D430E8342B}"/>
                        </a:ext>
                      </a:extLst>
                    </p14:cNvPr>
                    <p14:cNvContentPartPr/>
                    <p14:nvPr/>
                  </p14:nvContentPartPr>
                  <p14:xfrm>
                    <a:off x="9008066" y="2630936"/>
                    <a:ext cx="360" cy="360"/>
                  </p14:xfrm>
                </p:contentPart>
              </mc:Choice>
              <mc:Fallback xmlns="">
                <p:pic>
                  <p:nvPicPr>
                    <p:cNvPr id="322" name="Freihand 321">
                      <a:extLst>
                        <a:ext uri="{FF2B5EF4-FFF2-40B4-BE49-F238E27FC236}">
                          <a16:creationId xmlns:a16="http://schemas.microsoft.com/office/drawing/2014/main" id="{5C4133C4-02A1-0F7B-42CF-C7D430E8342B}"/>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323" name="Freihand 322">
                      <a:extLst>
                        <a:ext uri="{FF2B5EF4-FFF2-40B4-BE49-F238E27FC236}">
                          <a16:creationId xmlns:a16="http://schemas.microsoft.com/office/drawing/2014/main" id="{187E0E7E-E1C6-5942-2E53-BAACC21C4B80}"/>
                        </a:ext>
                      </a:extLst>
                    </p14:cNvPr>
                    <p14:cNvContentPartPr/>
                    <p14:nvPr/>
                  </p14:nvContentPartPr>
                  <p14:xfrm>
                    <a:off x="8932106" y="2443736"/>
                    <a:ext cx="360" cy="360"/>
                  </p14:xfrm>
                </p:contentPart>
              </mc:Choice>
              <mc:Fallback xmlns="">
                <p:pic>
                  <p:nvPicPr>
                    <p:cNvPr id="323" name="Freihand 322">
                      <a:extLst>
                        <a:ext uri="{FF2B5EF4-FFF2-40B4-BE49-F238E27FC236}">
                          <a16:creationId xmlns:a16="http://schemas.microsoft.com/office/drawing/2014/main" id="{187E0E7E-E1C6-5942-2E53-BAACC21C4B80}"/>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24" name="Freihand 323">
                      <a:extLst>
                        <a:ext uri="{FF2B5EF4-FFF2-40B4-BE49-F238E27FC236}">
                          <a16:creationId xmlns:a16="http://schemas.microsoft.com/office/drawing/2014/main" id="{BC40D4AA-5917-48F3-B40B-59A1E6D684AE}"/>
                        </a:ext>
                      </a:extLst>
                    </p14:cNvPr>
                    <p14:cNvContentPartPr/>
                    <p14:nvPr/>
                  </p14:nvContentPartPr>
                  <p14:xfrm>
                    <a:off x="8949746" y="2467496"/>
                    <a:ext cx="360" cy="360"/>
                  </p14:xfrm>
                </p:contentPart>
              </mc:Choice>
              <mc:Fallback xmlns="">
                <p:pic>
                  <p:nvPicPr>
                    <p:cNvPr id="324" name="Freihand 323">
                      <a:extLst>
                        <a:ext uri="{FF2B5EF4-FFF2-40B4-BE49-F238E27FC236}">
                          <a16:creationId xmlns:a16="http://schemas.microsoft.com/office/drawing/2014/main" id="{BC40D4AA-5917-48F3-B40B-59A1E6D684AE}"/>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325" name="Freihand 324">
                      <a:extLst>
                        <a:ext uri="{FF2B5EF4-FFF2-40B4-BE49-F238E27FC236}">
                          <a16:creationId xmlns:a16="http://schemas.microsoft.com/office/drawing/2014/main" id="{0B089EB6-3C14-0BD5-A213-5443E828D279}"/>
                        </a:ext>
                      </a:extLst>
                    </p14:cNvPr>
                    <p14:cNvContentPartPr/>
                    <p14:nvPr/>
                  </p14:nvContentPartPr>
                  <p14:xfrm>
                    <a:off x="8968106" y="2497736"/>
                    <a:ext cx="360" cy="360"/>
                  </p14:xfrm>
                </p:contentPart>
              </mc:Choice>
              <mc:Fallback xmlns="">
                <p:pic>
                  <p:nvPicPr>
                    <p:cNvPr id="325" name="Freihand 324">
                      <a:extLst>
                        <a:ext uri="{FF2B5EF4-FFF2-40B4-BE49-F238E27FC236}">
                          <a16:creationId xmlns:a16="http://schemas.microsoft.com/office/drawing/2014/main" id="{0B089EB6-3C14-0BD5-A213-5443E828D279}"/>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6" name="Freihand 325">
                      <a:extLst>
                        <a:ext uri="{FF2B5EF4-FFF2-40B4-BE49-F238E27FC236}">
                          <a16:creationId xmlns:a16="http://schemas.microsoft.com/office/drawing/2014/main" id="{38CF3470-389F-82DF-A512-22D5382F00EA}"/>
                        </a:ext>
                      </a:extLst>
                    </p14:cNvPr>
                    <p14:cNvContentPartPr/>
                    <p14:nvPr/>
                  </p14:nvContentPartPr>
                  <p14:xfrm>
                    <a:off x="8976746" y="2530136"/>
                    <a:ext cx="360" cy="360"/>
                  </p14:xfrm>
                </p:contentPart>
              </mc:Choice>
              <mc:Fallback xmlns="">
                <p:pic>
                  <p:nvPicPr>
                    <p:cNvPr id="326" name="Freihand 325">
                      <a:extLst>
                        <a:ext uri="{FF2B5EF4-FFF2-40B4-BE49-F238E27FC236}">
                          <a16:creationId xmlns:a16="http://schemas.microsoft.com/office/drawing/2014/main" id="{38CF3470-389F-82DF-A512-22D5382F00EA}"/>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327" name="Freihand 326">
                      <a:extLst>
                        <a:ext uri="{FF2B5EF4-FFF2-40B4-BE49-F238E27FC236}">
                          <a16:creationId xmlns:a16="http://schemas.microsoft.com/office/drawing/2014/main" id="{E3743506-E0FC-DFF1-C173-CA01F9E15829}"/>
                        </a:ext>
                      </a:extLst>
                    </p14:cNvPr>
                    <p14:cNvContentPartPr/>
                    <p14:nvPr/>
                  </p14:nvContentPartPr>
                  <p14:xfrm>
                    <a:off x="8985746" y="2555336"/>
                    <a:ext cx="360" cy="360"/>
                  </p14:xfrm>
                </p:contentPart>
              </mc:Choice>
              <mc:Fallback xmlns="">
                <p:pic>
                  <p:nvPicPr>
                    <p:cNvPr id="327" name="Freihand 326">
                      <a:extLst>
                        <a:ext uri="{FF2B5EF4-FFF2-40B4-BE49-F238E27FC236}">
                          <a16:creationId xmlns:a16="http://schemas.microsoft.com/office/drawing/2014/main" id="{E3743506-E0FC-DFF1-C173-CA01F9E15829}"/>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8" name="Freihand 327">
                      <a:extLst>
                        <a:ext uri="{FF2B5EF4-FFF2-40B4-BE49-F238E27FC236}">
                          <a16:creationId xmlns:a16="http://schemas.microsoft.com/office/drawing/2014/main" id="{82147361-C0D7-376F-F5E2-074BE4A17EAA}"/>
                        </a:ext>
                      </a:extLst>
                    </p14:cNvPr>
                    <p14:cNvContentPartPr/>
                    <p14:nvPr/>
                  </p14:nvContentPartPr>
                  <p14:xfrm>
                    <a:off x="8996906" y="2586296"/>
                    <a:ext cx="360" cy="360"/>
                  </p14:xfrm>
                </p:contentPart>
              </mc:Choice>
              <mc:Fallback xmlns="">
                <p:pic>
                  <p:nvPicPr>
                    <p:cNvPr id="328" name="Freihand 327">
                      <a:extLst>
                        <a:ext uri="{FF2B5EF4-FFF2-40B4-BE49-F238E27FC236}">
                          <a16:creationId xmlns:a16="http://schemas.microsoft.com/office/drawing/2014/main" id="{82147361-C0D7-376F-F5E2-074BE4A17EAA}"/>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329" name="Freihand 328">
                      <a:extLst>
                        <a:ext uri="{FF2B5EF4-FFF2-40B4-BE49-F238E27FC236}">
                          <a16:creationId xmlns:a16="http://schemas.microsoft.com/office/drawing/2014/main" id="{DB5CC515-6931-C707-0EBB-8C273393FCC9}"/>
                        </a:ext>
                      </a:extLst>
                    </p14:cNvPr>
                    <p14:cNvContentPartPr/>
                    <p14:nvPr/>
                  </p14:nvContentPartPr>
                  <p14:xfrm>
                    <a:off x="8981426" y="2469656"/>
                    <a:ext cx="360" cy="360"/>
                  </p14:xfrm>
                </p:contentPart>
              </mc:Choice>
              <mc:Fallback xmlns="">
                <p:pic>
                  <p:nvPicPr>
                    <p:cNvPr id="329" name="Freihand 328">
                      <a:extLst>
                        <a:ext uri="{FF2B5EF4-FFF2-40B4-BE49-F238E27FC236}">
                          <a16:creationId xmlns:a16="http://schemas.microsoft.com/office/drawing/2014/main" id="{DB5CC515-6931-C707-0EBB-8C273393FCC9}"/>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30" name="Freihand 329">
                      <a:extLst>
                        <a:ext uri="{FF2B5EF4-FFF2-40B4-BE49-F238E27FC236}">
                          <a16:creationId xmlns:a16="http://schemas.microsoft.com/office/drawing/2014/main" id="{6E8B415D-F714-05AA-CEEF-0BB20E1936BE}"/>
                        </a:ext>
                      </a:extLst>
                    </p14:cNvPr>
                    <p14:cNvContentPartPr/>
                    <p14:nvPr/>
                  </p14:nvContentPartPr>
                  <p14:xfrm>
                    <a:off x="9002666" y="2468576"/>
                    <a:ext cx="360" cy="360"/>
                  </p14:xfrm>
                </p:contentPart>
              </mc:Choice>
              <mc:Fallback xmlns="">
                <p:pic>
                  <p:nvPicPr>
                    <p:cNvPr id="330" name="Freihand 329">
                      <a:extLst>
                        <a:ext uri="{FF2B5EF4-FFF2-40B4-BE49-F238E27FC236}">
                          <a16:creationId xmlns:a16="http://schemas.microsoft.com/office/drawing/2014/main" id="{6E8B415D-F714-05AA-CEEF-0BB20E1936BE}"/>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331" name="Freihand 330">
                      <a:extLst>
                        <a:ext uri="{FF2B5EF4-FFF2-40B4-BE49-F238E27FC236}">
                          <a16:creationId xmlns:a16="http://schemas.microsoft.com/office/drawing/2014/main" id="{0DF4FB8E-7A08-A400-01B2-4560D8BA5CC0}"/>
                        </a:ext>
                      </a:extLst>
                    </p14:cNvPr>
                    <p14:cNvContentPartPr/>
                    <p14:nvPr/>
                  </p14:nvContentPartPr>
                  <p14:xfrm>
                    <a:off x="9008426" y="2477216"/>
                    <a:ext cx="360" cy="360"/>
                  </p14:xfrm>
                </p:contentPart>
              </mc:Choice>
              <mc:Fallback xmlns="">
                <p:pic>
                  <p:nvPicPr>
                    <p:cNvPr id="331" name="Freihand 330">
                      <a:extLst>
                        <a:ext uri="{FF2B5EF4-FFF2-40B4-BE49-F238E27FC236}">
                          <a16:creationId xmlns:a16="http://schemas.microsoft.com/office/drawing/2014/main" id="{0DF4FB8E-7A08-A400-01B2-4560D8BA5CC0}"/>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32" name="Freihand 331">
                      <a:extLst>
                        <a:ext uri="{FF2B5EF4-FFF2-40B4-BE49-F238E27FC236}">
                          <a16:creationId xmlns:a16="http://schemas.microsoft.com/office/drawing/2014/main" id="{6D47AA9E-2BE1-C9C6-1BC3-5FEEB1B0DE55}"/>
                        </a:ext>
                      </a:extLst>
                    </p14:cNvPr>
                    <p14:cNvContentPartPr/>
                    <p14:nvPr/>
                  </p14:nvContentPartPr>
                  <p14:xfrm>
                    <a:off x="9028226" y="2497376"/>
                    <a:ext cx="360" cy="360"/>
                  </p14:xfrm>
                </p:contentPart>
              </mc:Choice>
              <mc:Fallback xmlns="">
                <p:pic>
                  <p:nvPicPr>
                    <p:cNvPr id="332" name="Freihand 331">
                      <a:extLst>
                        <a:ext uri="{FF2B5EF4-FFF2-40B4-BE49-F238E27FC236}">
                          <a16:creationId xmlns:a16="http://schemas.microsoft.com/office/drawing/2014/main" id="{6D47AA9E-2BE1-C9C6-1BC3-5FEEB1B0DE55}"/>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33" name="Freihand 332">
                      <a:extLst>
                        <a:ext uri="{FF2B5EF4-FFF2-40B4-BE49-F238E27FC236}">
                          <a16:creationId xmlns:a16="http://schemas.microsoft.com/office/drawing/2014/main" id="{4B6B1FC6-E561-77DC-AA7F-2B1ECD9CEB96}"/>
                        </a:ext>
                      </a:extLst>
                    </p14:cNvPr>
                    <p14:cNvContentPartPr/>
                    <p14:nvPr/>
                  </p14:nvContentPartPr>
                  <p14:xfrm>
                    <a:off x="9050906" y="2543456"/>
                    <a:ext cx="360" cy="360"/>
                  </p14:xfrm>
                </p:contentPart>
              </mc:Choice>
              <mc:Fallback xmlns="">
                <p:pic>
                  <p:nvPicPr>
                    <p:cNvPr id="333" name="Freihand 332">
                      <a:extLst>
                        <a:ext uri="{FF2B5EF4-FFF2-40B4-BE49-F238E27FC236}">
                          <a16:creationId xmlns:a16="http://schemas.microsoft.com/office/drawing/2014/main" id="{4B6B1FC6-E561-77DC-AA7F-2B1ECD9CEB96}"/>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34" name="Freihand 333">
                      <a:extLst>
                        <a:ext uri="{FF2B5EF4-FFF2-40B4-BE49-F238E27FC236}">
                          <a16:creationId xmlns:a16="http://schemas.microsoft.com/office/drawing/2014/main" id="{653B60F0-D180-9D92-D3D0-D20AF67F8D0F}"/>
                        </a:ext>
                      </a:extLst>
                    </p14:cNvPr>
                    <p14:cNvContentPartPr/>
                    <p14:nvPr/>
                  </p14:nvContentPartPr>
                  <p14:xfrm>
                    <a:off x="9014546" y="2521136"/>
                    <a:ext cx="360" cy="360"/>
                  </p14:xfrm>
                </p:contentPart>
              </mc:Choice>
              <mc:Fallback xmlns="">
                <p:pic>
                  <p:nvPicPr>
                    <p:cNvPr id="334" name="Freihand 333">
                      <a:extLst>
                        <a:ext uri="{FF2B5EF4-FFF2-40B4-BE49-F238E27FC236}">
                          <a16:creationId xmlns:a16="http://schemas.microsoft.com/office/drawing/2014/main" id="{653B60F0-D180-9D92-D3D0-D20AF67F8D0F}"/>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35" name="Freihand 334">
                      <a:extLst>
                        <a:ext uri="{FF2B5EF4-FFF2-40B4-BE49-F238E27FC236}">
                          <a16:creationId xmlns:a16="http://schemas.microsoft.com/office/drawing/2014/main" id="{EFF9A27D-7E02-169A-D46C-732FC46449AC}"/>
                        </a:ext>
                      </a:extLst>
                    </p14:cNvPr>
                    <p14:cNvContentPartPr/>
                    <p14:nvPr/>
                  </p14:nvContentPartPr>
                  <p14:xfrm>
                    <a:off x="9048026" y="2589176"/>
                    <a:ext cx="360" cy="360"/>
                  </p14:xfrm>
                </p:contentPart>
              </mc:Choice>
              <mc:Fallback xmlns="">
                <p:pic>
                  <p:nvPicPr>
                    <p:cNvPr id="335" name="Freihand 334">
                      <a:extLst>
                        <a:ext uri="{FF2B5EF4-FFF2-40B4-BE49-F238E27FC236}">
                          <a16:creationId xmlns:a16="http://schemas.microsoft.com/office/drawing/2014/main" id="{EFF9A27D-7E02-169A-D46C-732FC46449AC}"/>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336" name="Freihand 335">
                      <a:extLst>
                        <a:ext uri="{FF2B5EF4-FFF2-40B4-BE49-F238E27FC236}">
                          <a16:creationId xmlns:a16="http://schemas.microsoft.com/office/drawing/2014/main" id="{CBD0E592-6DF2-2FA8-B0C2-6FF68B887DA1}"/>
                        </a:ext>
                      </a:extLst>
                    </p14:cNvPr>
                    <p14:cNvContentPartPr/>
                    <p14:nvPr/>
                  </p14:nvContentPartPr>
                  <p14:xfrm>
                    <a:off x="9016706" y="2544896"/>
                    <a:ext cx="360" cy="360"/>
                  </p14:xfrm>
                </p:contentPart>
              </mc:Choice>
              <mc:Fallback xmlns="">
                <p:pic>
                  <p:nvPicPr>
                    <p:cNvPr id="336" name="Freihand 335">
                      <a:extLst>
                        <a:ext uri="{FF2B5EF4-FFF2-40B4-BE49-F238E27FC236}">
                          <a16:creationId xmlns:a16="http://schemas.microsoft.com/office/drawing/2014/main" id="{CBD0E592-6DF2-2FA8-B0C2-6FF68B887DA1}"/>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37" name="Freihand 336">
                      <a:extLst>
                        <a:ext uri="{FF2B5EF4-FFF2-40B4-BE49-F238E27FC236}">
                          <a16:creationId xmlns:a16="http://schemas.microsoft.com/office/drawing/2014/main" id="{A2EE1313-C2ED-D8AA-FB6B-C8376EC7E7B4}"/>
                        </a:ext>
                      </a:extLst>
                    </p14:cNvPr>
                    <p14:cNvContentPartPr/>
                    <p14:nvPr/>
                  </p14:nvContentPartPr>
                  <p14:xfrm>
                    <a:off x="9035426" y="2608976"/>
                    <a:ext cx="360" cy="360"/>
                  </p14:xfrm>
                </p:contentPart>
              </mc:Choice>
              <mc:Fallback xmlns="">
                <p:pic>
                  <p:nvPicPr>
                    <p:cNvPr id="337" name="Freihand 336">
                      <a:extLst>
                        <a:ext uri="{FF2B5EF4-FFF2-40B4-BE49-F238E27FC236}">
                          <a16:creationId xmlns:a16="http://schemas.microsoft.com/office/drawing/2014/main" id="{A2EE1313-C2ED-D8AA-FB6B-C8376EC7E7B4}"/>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338" name="Freihand 337">
                      <a:extLst>
                        <a:ext uri="{FF2B5EF4-FFF2-40B4-BE49-F238E27FC236}">
                          <a16:creationId xmlns:a16="http://schemas.microsoft.com/office/drawing/2014/main" id="{CCE774AE-6BF8-B739-041D-DA058489EEEB}"/>
                        </a:ext>
                      </a:extLst>
                    </p14:cNvPr>
                    <p14:cNvContentPartPr/>
                    <p14:nvPr/>
                  </p14:nvContentPartPr>
                  <p14:xfrm>
                    <a:off x="9031826" y="2589176"/>
                    <a:ext cx="360" cy="360"/>
                  </p14:xfrm>
                </p:contentPart>
              </mc:Choice>
              <mc:Fallback xmlns="">
                <p:pic>
                  <p:nvPicPr>
                    <p:cNvPr id="338" name="Freihand 337">
                      <a:extLst>
                        <a:ext uri="{FF2B5EF4-FFF2-40B4-BE49-F238E27FC236}">
                          <a16:creationId xmlns:a16="http://schemas.microsoft.com/office/drawing/2014/main" id="{CCE774AE-6BF8-B739-041D-DA058489EEEB}"/>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339" name="Freihand 338">
                      <a:extLst>
                        <a:ext uri="{FF2B5EF4-FFF2-40B4-BE49-F238E27FC236}">
                          <a16:creationId xmlns:a16="http://schemas.microsoft.com/office/drawing/2014/main" id="{F683BE34-991D-B6F4-17F1-C69EFB6E3E41}"/>
                        </a:ext>
                      </a:extLst>
                    </p14:cNvPr>
                    <p14:cNvContentPartPr/>
                    <p14:nvPr/>
                  </p14:nvContentPartPr>
                  <p14:xfrm>
                    <a:off x="9035786" y="2635256"/>
                    <a:ext cx="360" cy="360"/>
                  </p14:xfrm>
                </p:contentPart>
              </mc:Choice>
              <mc:Fallback xmlns="">
                <p:pic>
                  <p:nvPicPr>
                    <p:cNvPr id="339" name="Freihand 338">
                      <a:extLst>
                        <a:ext uri="{FF2B5EF4-FFF2-40B4-BE49-F238E27FC236}">
                          <a16:creationId xmlns:a16="http://schemas.microsoft.com/office/drawing/2014/main" id="{F683BE34-991D-B6F4-17F1-C69EFB6E3E41}"/>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40" name="Freihand 339">
                      <a:extLst>
                        <a:ext uri="{FF2B5EF4-FFF2-40B4-BE49-F238E27FC236}">
                          <a16:creationId xmlns:a16="http://schemas.microsoft.com/office/drawing/2014/main" id="{9F6523FE-D83C-0A9C-3DFA-EA4AEC6A0907}"/>
                        </a:ext>
                      </a:extLst>
                    </p14:cNvPr>
                    <p14:cNvContentPartPr/>
                    <p14:nvPr/>
                  </p14:nvContentPartPr>
                  <p14:xfrm>
                    <a:off x="9055226" y="2675216"/>
                    <a:ext cx="360" cy="360"/>
                  </p14:xfrm>
                </p:contentPart>
              </mc:Choice>
              <mc:Fallback xmlns="">
                <p:pic>
                  <p:nvPicPr>
                    <p:cNvPr id="340" name="Freihand 339">
                      <a:extLst>
                        <a:ext uri="{FF2B5EF4-FFF2-40B4-BE49-F238E27FC236}">
                          <a16:creationId xmlns:a16="http://schemas.microsoft.com/office/drawing/2014/main" id="{9F6523FE-D83C-0A9C-3DFA-EA4AEC6A0907}"/>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341" name="Freihand 340">
                      <a:extLst>
                        <a:ext uri="{FF2B5EF4-FFF2-40B4-BE49-F238E27FC236}">
                          <a16:creationId xmlns:a16="http://schemas.microsoft.com/office/drawing/2014/main" id="{8D802C7C-F69F-08D2-61F2-00B210BC1F2D}"/>
                        </a:ext>
                      </a:extLst>
                    </p14:cNvPr>
                    <p14:cNvContentPartPr/>
                    <p14:nvPr/>
                  </p14:nvContentPartPr>
                  <p14:xfrm>
                    <a:off x="9054146" y="2764496"/>
                    <a:ext cx="360" cy="360"/>
                  </p14:xfrm>
                </p:contentPart>
              </mc:Choice>
              <mc:Fallback xmlns="">
                <p:pic>
                  <p:nvPicPr>
                    <p:cNvPr id="341" name="Freihand 340">
                      <a:extLst>
                        <a:ext uri="{FF2B5EF4-FFF2-40B4-BE49-F238E27FC236}">
                          <a16:creationId xmlns:a16="http://schemas.microsoft.com/office/drawing/2014/main" id="{8D802C7C-F69F-08D2-61F2-00B210BC1F2D}"/>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42" name="Freihand 341">
                      <a:extLst>
                        <a:ext uri="{FF2B5EF4-FFF2-40B4-BE49-F238E27FC236}">
                          <a16:creationId xmlns:a16="http://schemas.microsoft.com/office/drawing/2014/main" id="{18A5FD05-8125-1AB2-974D-BED8F369F440}"/>
                        </a:ext>
                      </a:extLst>
                    </p14:cNvPr>
                    <p14:cNvContentPartPr/>
                    <p14:nvPr/>
                  </p14:nvContentPartPr>
                  <p14:xfrm>
                    <a:off x="9000506" y="2493416"/>
                    <a:ext cx="360" cy="360"/>
                  </p14:xfrm>
                </p:contentPart>
              </mc:Choice>
              <mc:Fallback xmlns="">
                <p:pic>
                  <p:nvPicPr>
                    <p:cNvPr id="342" name="Freihand 341">
                      <a:extLst>
                        <a:ext uri="{FF2B5EF4-FFF2-40B4-BE49-F238E27FC236}">
                          <a16:creationId xmlns:a16="http://schemas.microsoft.com/office/drawing/2014/main" id="{18A5FD05-8125-1AB2-974D-BED8F369F440}"/>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97" name="Gruppieren 296">
                <a:extLst>
                  <a:ext uri="{FF2B5EF4-FFF2-40B4-BE49-F238E27FC236}">
                    <a16:creationId xmlns:a16="http://schemas.microsoft.com/office/drawing/2014/main" id="{6ECDDE0E-790E-AF3E-3A97-7B22A0169D97}"/>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218">
                  <p14:nvContentPartPr>
                    <p14:cNvPr id="317" name="Freihand 316">
                      <a:extLst>
                        <a:ext uri="{FF2B5EF4-FFF2-40B4-BE49-F238E27FC236}">
                          <a16:creationId xmlns:a16="http://schemas.microsoft.com/office/drawing/2014/main" id="{1160D70E-BBB6-F12A-352E-AAF4B5B168DD}"/>
                        </a:ext>
                      </a:extLst>
                    </p14:cNvPr>
                    <p14:cNvContentPartPr/>
                    <p14:nvPr/>
                  </p14:nvContentPartPr>
                  <p14:xfrm>
                    <a:off x="7996106" y="2444816"/>
                    <a:ext cx="344160" cy="18360"/>
                  </p14:xfrm>
                </p:contentPart>
              </mc:Choice>
              <mc:Fallback xmlns="">
                <p:pic>
                  <p:nvPicPr>
                    <p:cNvPr id="317" name="Freihand 316">
                      <a:extLst>
                        <a:ext uri="{FF2B5EF4-FFF2-40B4-BE49-F238E27FC236}">
                          <a16:creationId xmlns:a16="http://schemas.microsoft.com/office/drawing/2014/main" id="{1160D70E-BBB6-F12A-352E-AAF4B5B168DD}"/>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18" name="Freihand 317">
                      <a:extLst>
                        <a:ext uri="{FF2B5EF4-FFF2-40B4-BE49-F238E27FC236}">
                          <a16:creationId xmlns:a16="http://schemas.microsoft.com/office/drawing/2014/main" id="{A30E0D65-4442-82D6-B344-62783DF338F8}"/>
                        </a:ext>
                      </a:extLst>
                    </p14:cNvPr>
                    <p14:cNvContentPartPr/>
                    <p14:nvPr/>
                  </p14:nvContentPartPr>
                  <p14:xfrm>
                    <a:off x="7922666" y="2463176"/>
                    <a:ext cx="68400" cy="360"/>
                  </p14:xfrm>
                </p:contentPart>
              </mc:Choice>
              <mc:Fallback xmlns="">
                <p:pic>
                  <p:nvPicPr>
                    <p:cNvPr id="318" name="Freihand 317">
                      <a:extLst>
                        <a:ext uri="{FF2B5EF4-FFF2-40B4-BE49-F238E27FC236}">
                          <a16:creationId xmlns:a16="http://schemas.microsoft.com/office/drawing/2014/main" id="{A30E0D65-4442-82D6-B344-62783DF338F8}"/>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0">
                <p14:nvContentPartPr>
                  <p14:cNvPr id="298" name="Freihand 297">
                    <a:extLst>
                      <a:ext uri="{FF2B5EF4-FFF2-40B4-BE49-F238E27FC236}">
                        <a16:creationId xmlns:a16="http://schemas.microsoft.com/office/drawing/2014/main" id="{197B358E-160C-E361-E0EA-86967669E37C}"/>
                      </a:ext>
                    </a:extLst>
                  </p14:cNvPr>
                  <p14:cNvContentPartPr/>
                  <p14:nvPr/>
                </p14:nvContentPartPr>
                <p14:xfrm>
                  <a:off x="6405266" y="2425016"/>
                  <a:ext cx="665640" cy="79200"/>
                </p14:xfrm>
              </p:contentPart>
            </mc:Choice>
            <mc:Fallback xmlns="">
              <p:pic>
                <p:nvPicPr>
                  <p:cNvPr id="298" name="Freihand 297">
                    <a:extLst>
                      <a:ext uri="{FF2B5EF4-FFF2-40B4-BE49-F238E27FC236}">
                        <a16:creationId xmlns:a16="http://schemas.microsoft.com/office/drawing/2014/main" id="{197B358E-160C-E361-E0EA-86967669E37C}"/>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299" name="Freihand 298">
                    <a:extLst>
                      <a:ext uri="{FF2B5EF4-FFF2-40B4-BE49-F238E27FC236}">
                        <a16:creationId xmlns:a16="http://schemas.microsoft.com/office/drawing/2014/main" id="{D7825E4A-0898-BA9C-D8D4-EBB8B4932676}"/>
                      </a:ext>
                    </a:extLst>
                  </p14:cNvPr>
                  <p14:cNvContentPartPr/>
                  <p14:nvPr/>
                </p14:nvContentPartPr>
                <p14:xfrm>
                  <a:off x="6924746" y="2471816"/>
                  <a:ext cx="215280" cy="78120"/>
                </p14:xfrm>
              </p:contentPart>
            </mc:Choice>
            <mc:Fallback xmlns="">
              <p:pic>
                <p:nvPicPr>
                  <p:cNvPr id="299" name="Freihand 298">
                    <a:extLst>
                      <a:ext uri="{FF2B5EF4-FFF2-40B4-BE49-F238E27FC236}">
                        <a16:creationId xmlns:a16="http://schemas.microsoft.com/office/drawing/2014/main" id="{D7825E4A-0898-BA9C-D8D4-EBB8B4932676}"/>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300" name="Freihand 299">
                    <a:extLst>
                      <a:ext uri="{FF2B5EF4-FFF2-40B4-BE49-F238E27FC236}">
                        <a16:creationId xmlns:a16="http://schemas.microsoft.com/office/drawing/2014/main" id="{5005EB82-A666-CC26-3E04-72870642C97B}"/>
                      </a:ext>
                    </a:extLst>
                  </p14:cNvPr>
                  <p14:cNvContentPartPr/>
                  <p14:nvPr/>
                </p14:nvContentPartPr>
                <p14:xfrm>
                  <a:off x="6852746" y="4196786"/>
                  <a:ext cx="325800" cy="108720"/>
                </p14:xfrm>
              </p:contentPart>
            </mc:Choice>
            <mc:Fallback xmlns="">
              <p:pic>
                <p:nvPicPr>
                  <p:cNvPr id="300" name="Freihand 299">
                    <a:extLst>
                      <a:ext uri="{FF2B5EF4-FFF2-40B4-BE49-F238E27FC236}">
                        <a16:creationId xmlns:a16="http://schemas.microsoft.com/office/drawing/2014/main" id="{5005EB82-A666-CC26-3E04-72870642C97B}"/>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01" name="Freihand 300">
                    <a:extLst>
                      <a:ext uri="{FF2B5EF4-FFF2-40B4-BE49-F238E27FC236}">
                        <a16:creationId xmlns:a16="http://schemas.microsoft.com/office/drawing/2014/main" id="{48AAF28A-5AE5-0818-DC17-8A995B4DB75D}"/>
                      </a:ext>
                    </a:extLst>
                  </p14:cNvPr>
                  <p14:cNvContentPartPr/>
                  <p14:nvPr/>
                </p14:nvContentPartPr>
                <p14:xfrm>
                  <a:off x="8942546" y="4148186"/>
                  <a:ext cx="165960" cy="207360"/>
                </p14:xfrm>
              </p:contentPart>
            </mc:Choice>
            <mc:Fallback xmlns="">
              <p:pic>
                <p:nvPicPr>
                  <p:cNvPr id="301" name="Freihand 300">
                    <a:extLst>
                      <a:ext uri="{FF2B5EF4-FFF2-40B4-BE49-F238E27FC236}">
                        <a16:creationId xmlns:a16="http://schemas.microsoft.com/office/drawing/2014/main" id="{48AAF28A-5AE5-0818-DC17-8A995B4DB75D}"/>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302" name="Freihand 301">
                    <a:extLst>
                      <a:ext uri="{FF2B5EF4-FFF2-40B4-BE49-F238E27FC236}">
                        <a16:creationId xmlns:a16="http://schemas.microsoft.com/office/drawing/2014/main" id="{C7D12841-01CB-0D0F-ADBB-D8B2DA50BD6B}"/>
                      </a:ext>
                    </a:extLst>
                  </p14:cNvPr>
                  <p14:cNvContentPartPr/>
                  <p14:nvPr/>
                </p14:nvContentPartPr>
                <p14:xfrm>
                  <a:off x="8892146" y="4621946"/>
                  <a:ext cx="338400" cy="521640"/>
                </p14:xfrm>
              </p:contentPart>
            </mc:Choice>
            <mc:Fallback xmlns="">
              <p:pic>
                <p:nvPicPr>
                  <p:cNvPr id="302" name="Freihand 301">
                    <a:extLst>
                      <a:ext uri="{FF2B5EF4-FFF2-40B4-BE49-F238E27FC236}">
                        <a16:creationId xmlns:a16="http://schemas.microsoft.com/office/drawing/2014/main" id="{C7D12841-01CB-0D0F-ADBB-D8B2DA50BD6B}"/>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303" name="Gruppieren 302">
                <a:extLst>
                  <a:ext uri="{FF2B5EF4-FFF2-40B4-BE49-F238E27FC236}">
                    <a16:creationId xmlns:a16="http://schemas.microsoft.com/office/drawing/2014/main" id="{125D727F-6921-B621-AE59-E22581BB1251}"/>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225">
                  <p14:nvContentPartPr>
                    <p14:cNvPr id="315" name="Freihand 314">
                      <a:extLst>
                        <a:ext uri="{FF2B5EF4-FFF2-40B4-BE49-F238E27FC236}">
                          <a16:creationId xmlns:a16="http://schemas.microsoft.com/office/drawing/2014/main" id="{34A0CF58-A713-4241-0BAD-715761B63175}"/>
                        </a:ext>
                      </a:extLst>
                    </p14:cNvPr>
                    <p14:cNvContentPartPr/>
                    <p14:nvPr/>
                  </p14:nvContentPartPr>
                  <p14:xfrm>
                    <a:off x="5795066" y="5124506"/>
                    <a:ext cx="399600" cy="54720"/>
                  </p14:xfrm>
                </p:contentPart>
              </mc:Choice>
              <mc:Fallback xmlns="">
                <p:pic>
                  <p:nvPicPr>
                    <p:cNvPr id="315" name="Freihand 314">
                      <a:extLst>
                        <a:ext uri="{FF2B5EF4-FFF2-40B4-BE49-F238E27FC236}">
                          <a16:creationId xmlns:a16="http://schemas.microsoft.com/office/drawing/2014/main" id="{34A0CF58-A713-4241-0BAD-715761B63175}"/>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16" name="Freihand 315">
                      <a:extLst>
                        <a:ext uri="{FF2B5EF4-FFF2-40B4-BE49-F238E27FC236}">
                          <a16:creationId xmlns:a16="http://schemas.microsoft.com/office/drawing/2014/main" id="{68542B68-9F82-B09E-21A4-9CB4ECE3D37E}"/>
                        </a:ext>
                      </a:extLst>
                    </p14:cNvPr>
                    <p14:cNvContentPartPr/>
                    <p14:nvPr/>
                  </p14:nvContentPartPr>
                  <p14:xfrm>
                    <a:off x="6194666" y="5125586"/>
                    <a:ext cx="307440" cy="21960"/>
                  </p14:xfrm>
                </p:contentPart>
              </mc:Choice>
              <mc:Fallback xmlns="">
                <p:pic>
                  <p:nvPicPr>
                    <p:cNvPr id="316" name="Freihand 315">
                      <a:extLst>
                        <a:ext uri="{FF2B5EF4-FFF2-40B4-BE49-F238E27FC236}">
                          <a16:creationId xmlns:a16="http://schemas.microsoft.com/office/drawing/2014/main" id="{68542B68-9F82-B09E-21A4-9CB4ECE3D37E}"/>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7">
                <p14:nvContentPartPr>
                  <p14:cNvPr id="304" name="Freihand 303">
                    <a:extLst>
                      <a:ext uri="{FF2B5EF4-FFF2-40B4-BE49-F238E27FC236}">
                        <a16:creationId xmlns:a16="http://schemas.microsoft.com/office/drawing/2014/main" id="{28C0942E-0386-76FA-A673-455ECB9EF436}"/>
                      </a:ext>
                    </a:extLst>
                  </p14:cNvPr>
                  <p14:cNvContentPartPr/>
                  <p14:nvPr/>
                </p14:nvContentPartPr>
                <p14:xfrm>
                  <a:off x="7010786" y="5114786"/>
                  <a:ext cx="933120" cy="31320"/>
                </p14:xfrm>
              </p:contentPart>
            </mc:Choice>
            <mc:Fallback xmlns="">
              <p:pic>
                <p:nvPicPr>
                  <p:cNvPr id="304" name="Freihand 303">
                    <a:extLst>
                      <a:ext uri="{FF2B5EF4-FFF2-40B4-BE49-F238E27FC236}">
                        <a16:creationId xmlns:a16="http://schemas.microsoft.com/office/drawing/2014/main" id="{28C0942E-0386-76FA-A673-455ECB9EF436}"/>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305" name="Gruppieren 304">
                <a:extLst>
                  <a:ext uri="{FF2B5EF4-FFF2-40B4-BE49-F238E27FC236}">
                    <a16:creationId xmlns:a16="http://schemas.microsoft.com/office/drawing/2014/main" id="{182E9FBB-412D-BBBC-D41E-66B870BDF3A3}"/>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228">
                  <p14:nvContentPartPr>
                    <p14:cNvPr id="306" name="Freihand 305">
                      <a:extLst>
                        <a:ext uri="{FF2B5EF4-FFF2-40B4-BE49-F238E27FC236}">
                          <a16:creationId xmlns:a16="http://schemas.microsoft.com/office/drawing/2014/main" id="{65FFEC27-DD6A-E6CF-BA21-2172A8E017F2}"/>
                        </a:ext>
                      </a:extLst>
                    </p14:cNvPr>
                    <p14:cNvContentPartPr/>
                    <p14:nvPr/>
                  </p14:nvContentPartPr>
                  <p14:xfrm>
                    <a:off x="6499226" y="4180949"/>
                    <a:ext cx="360" cy="360"/>
                  </p14:xfrm>
                </p:contentPart>
              </mc:Choice>
              <mc:Fallback xmlns="">
                <p:pic>
                  <p:nvPicPr>
                    <p:cNvPr id="306" name="Freihand 305">
                      <a:extLst>
                        <a:ext uri="{FF2B5EF4-FFF2-40B4-BE49-F238E27FC236}">
                          <a16:creationId xmlns:a16="http://schemas.microsoft.com/office/drawing/2014/main" id="{65FFEC27-DD6A-E6CF-BA21-2172A8E017F2}"/>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307" name="Freihand 306">
                      <a:extLst>
                        <a:ext uri="{FF2B5EF4-FFF2-40B4-BE49-F238E27FC236}">
                          <a16:creationId xmlns:a16="http://schemas.microsoft.com/office/drawing/2014/main" id="{706DC88B-90B7-E432-2D70-18BBBCC6CB8B}"/>
                        </a:ext>
                      </a:extLst>
                    </p14:cNvPr>
                    <p14:cNvContentPartPr/>
                    <p14:nvPr/>
                  </p14:nvContentPartPr>
                  <p14:xfrm>
                    <a:off x="6494186" y="4181669"/>
                    <a:ext cx="360" cy="360"/>
                  </p14:xfrm>
                </p:contentPart>
              </mc:Choice>
              <mc:Fallback xmlns="">
                <p:pic>
                  <p:nvPicPr>
                    <p:cNvPr id="307" name="Freihand 306">
                      <a:extLst>
                        <a:ext uri="{FF2B5EF4-FFF2-40B4-BE49-F238E27FC236}">
                          <a16:creationId xmlns:a16="http://schemas.microsoft.com/office/drawing/2014/main" id="{706DC88B-90B7-E432-2D70-18BBBCC6CB8B}"/>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08" name="Freihand 307">
                      <a:extLst>
                        <a:ext uri="{FF2B5EF4-FFF2-40B4-BE49-F238E27FC236}">
                          <a16:creationId xmlns:a16="http://schemas.microsoft.com/office/drawing/2014/main" id="{710F0EB8-8285-CCA1-BB46-BDDDCA01A059}"/>
                        </a:ext>
                      </a:extLst>
                    </p14:cNvPr>
                    <p14:cNvContentPartPr/>
                    <p14:nvPr/>
                  </p14:nvContentPartPr>
                  <p14:xfrm>
                    <a:off x="6508226" y="4181669"/>
                    <a:ext cx="360" cy="360"/>
                  </p14:xfrm>
                </p:contentPart>
              </mc:Choice>
              <mc:Fallback xmlns="">
                <p:pic>
                  <p:nvPicPr>
                    <p:cNvPr id="308" name="Freihand 307">
                      <a:extLst>
                        <a:ext uri="{FF2B5EF4-FFF2-40B4-BE49-F238E27FC236}">
                          <a16:creationId xmlns:a16="http://schemas.microsoft.com/office/drawing/2014/main" id="{710F0EB8-8285-CCA1-BB46-BDDDCA01A059}"/>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309" name="Freihand 308">
                      <a:extLst>
                        <a:ext uri="{FF2B5EF4-FFF2-40B4-BE49-F238E27FC236}">
                          <a16:creationId xmlns:a16="http://schemas.microsoft.com/office/drawing/2014/main" id="{D6925E65-721D-B33E-27C6-2F1B546E1491}"/>
                        </a:ext>
                      </a:extLst>
                    </p14:cNvPr>
                    <p14:cNvContentPartPr/>
                    <p14:nvPr/>
                  </p14:nvContentPartPr>
                  <p14:xfrm>
                    <a:off x="6544946" y="4181669"/>
                    <a:ext cx="360" cy="360"/>
                  </p14:xfrm>
                </p:contentPart>
              </mc:Choice>
              <mc:Fallback xmlns="">
                <p:pic>
                  <p:nvPicPr>
                    <p:cNvPr id="309" name="Freihand 308">
                      <a:extLst>
                        <a:ext uri="{FF2B5EF4-FFF2-40B4-BE49-F238E27FC236}">
                          <a16:creationId xmlns:a16="http://schemas.microsoft.com/office/drawing/2014/main" id="{D6925E65-721D-B33E-27C6-2F1B546E1491}"/>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10" name="Freihand 309">
                      <a:extLst>
                        <a:ext uri="{FF2B5EF4-FFF2-40B4-BE49-F238E27FC236}">
                          <a16:creationId xmlns:a16="http://schemas.microsoft.com/office/drawing/2014/main" id="{04EE784E-CE7F-CF0F-0748-AF14D65628F6}"/>
                        </a:ext>
                      </a:extLst>
                    </p14:cNvPr>
                    <p14:cNvContentPartPr/>
                    <p14:nvPr/>
                  </p14:nvContentPartPr>
                  <p14:xfrm>
                    <a:off x="6592466" y="4187069"/>
                    <a:ext cx="360" cy="360"/>
                  </p14:xfrm>
                </p:contentPart>
              </mc:Choice>
              <mc:Fallback xmlns="">
                <p:pic>
                  <p:nvPicPr>
                    <p:cNvPr id="310" name="Freihand 309">
                      <a:extLst>
                        <a:ext uri="{FF2B5EF4-FFF2-40B4-BE49-F238E27FC236}">
                          <a16:creationId xmlns:a16="http://schemas.microsoft.com/office/drawing/2014/main" id="{04EE784E-CE7F-CF0F-0748-AF14D65628F6}"/>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11" name="Freihand 310">
                      <a:extLst>
                        <a:ext uri="{FF2B5EF4-FFF2-40B4-BE49-F238E27FC236}">
                          <a16:creationId xmlns:a16="http://schemas.microsoft.com/office/drawing/2014/main" id="{9CFF71C8-CA71-1C57-1641-855D066CDA11}"/>
                        </a:ext>
                      </a:extLst>
                    </p14:cNvPr>
                    <p14:cNvContentPartPr/>
                    <p14:nvPr/>
                  </p14:nvContentPartPr>
                  <p14:xfrm>
                    <a:off x="6659066" y="4188149"/>
                    <a:ext cx="360" cy="360"/>
                  </p14:xfrm>
                </p:contentPart>
              </mc:Choice>
              <mc:Fallback xmlns="">
                <p:pic>
                  <p:nvPicPr>
                    <p:cNvPr id="311" name="Freihand 310">
                      <a:extLst>
                        <a:ext uri="{FF2B5EF4-FFF2-40B4-BE49-F238E27FC236}">
                          <a16:creationId xmlns:a16="http://schemas.microsoft.com/office/drawing/2014/main" id="{9CFF71C8-CA71-1C57-1641-855D066CDA11}"/>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12" name="Freihand 311">
                      <a:extLst>
                        <a:ext uri="{FF2B5EF4-FFF2-40B4-BE49-F238E27FC236}">
                          <a16:creationId xmlns:a16="http://schemas.microsoft.com/office/drawing/2014/main" id="{A2E6FB2F-08ED-9001-4147-4DFCEAB1DB7B}"/>
                        </a:ext>
                      </a:extLst>
                    </p14:cNvPr>
                    <p14:cNvContentPartPr/>
                    <p14:nvPr/>
                  </p14:nvContentPartPr>
                  <p14:xfrm>
                    <a:off x="6706226" y="4188149"/>
                    <a:ext cx="360" cy="360"/>
                  </p14:xfrm>
                </p:contentPart>
              </mc:Choice>
              <mc:Fallback xmlns="">
                <p:pic>
                  <p:nvPicPr>
                    <p:cNvPr id="312" name="Freihand 311">
                      <a:extLst>
                        <a:ext uri="{FF2B5EF4-FFF2-40B4-BE49-F238E27FC236}">
                          <a16:creationId xmlns:a16="http://schemas.microsoft.com/office/drawing/2014/main" id="{A2E6FB2F-08ED-9001-4147-4DFCEAB1DB7B}"/>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13" name="Freihand 312">
                      <a:extLst>
                        <a:ext uri="{FF2B5EF4-FFF2-40B4-BE49-F238E27FC236}">
                          <a16:creationId xmlns:a16="http://schemas.microsoft.com/office/drawing/2014/main" id="{D76E5425-0BC8-E315-4C39-EEFACC860F90}"/>
                        </a:ext>
                      </a:extLst>
                    </p14:cNvPr>
                    <p14:cNvContentPartPr/>
                    <p14:nvPr/>
                  </p14:nvContentPartPr>
                  <p14:xfrm>
                    <a:off x="6800186" y="4188149"/>
                    <a:ext cx="360" cy="360"/>
                  </p14:xfrm>
                </p:contentPart>
              </mc:Choice>
              <mc:Fallback xmlns="">
                <p:pic>
                  <p:nvPicPr>
                    <p:cNvPr id="313" name="Freihand 312">
                      <a:extLst>
                        <a:ext uri="{FF2B5EF4-FFF2-40B4-BE49-F238E27FC236}">
                          <a16:creationId xmlns:a16="http://schemas.microsoft.com/office/drawing/2014/main" id="{D76E5425-0BC8-E315-4C39-EEFACC860F90}"/>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14" name="Freihand 313">
                      <a:extLst>
                        <a:ext uri="{FF2B5EF4-FFF2-40B4-BE49-F238E27FC236}">
                          <a16:creationId xmlns:a16="http://schemas.microsoft.com/office/drawing/2014/main" id="{ACAA8E8A-AB1C-B265-3381-8C1323FFD2DC}"/>
                        </a:ext>
                      </a:extLst>
                    </p14:cNvPr>
                    <p14:cNvContentPartPr/>
                    <p14:nvPr/>
                  </p14:nvContentPartPr>
                  <p14:xfrm>
                    <a:off x="6891266" y="4162229"/>
                    <a:ext cx="360" cy="360"/>
                  </p14:xfrm>
                </p:contentPart>
              </mc:Choice>
              <mc:Fallback xmlns="">
                <p:pic>
                  <p:nvPicPr>
                    <p:cNvPr id="314" name="Freihand 313">
                      <a:extLst>
                        <a:ext uri="{FF2B5EF4-FFF2-40B4-BE49-F238E27FC236}">
                          <a16:creationId xmlns:a16="http://schemas.microsoft.com/office/drawing/2014/main" id="{ACAA8E8A-AB1C-B265-3381-8C1323FFD2DC}"/>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237">
              <p14:nvContentPartPr>
                <p14:cNvPr id="270" name="Freihand 269">
                  <a:extLst>
                    <a:ext uri="{FF2B5EF4-FFF2-40B4-BE49-F238E27FC236}">
                      <a16:creationId xmlns:a16="http://schemas.microsoft.com/office/drawing/2014/main" id="{AE3656C7-CBE6-E8DB-25D8-00790B5FAF6B}"/>
                    </a:ext>
                  </a:extLst>
                </p14:cNvPr>
                <p14:cNvContentPartPr/>
                <p14:nvPr/>
              </p14:nvContentPartPr>
              <p14:xfrm>
                <a:off x="1428012" y="2021904"/>
                <a:ext cx="360" cy="360"/>
              </p14:xfrm>
            </p:contentPart>
          </mc:Choice>
          <mc:Fallback xmlns="">
            <p:pic>
              <p:nvPicPr>
                <p:cNvPr id="270" name="Freihand 269">
                  <a:extLst>
                    <a:ext uri="{FF2B5EF4-FFF2-40B4-BE49-F238E27FC236}">
                      <a16:creationId xmlns:a16="http://schemas.microsoft.com/office/drawing/2014/main" id="{AE3656C7-CBE6-E8DB-25D8-00790B5FAF6B}"/>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71" name="Freihand 270">
                  <a:extLst>
                    <a:ext uri="{FF2B5EF4-FFF2-40B4-BE49-F238E27FC236}">
                      <a16:creationId xmlns:a16="http://schemas.microsoft.com/office/drawing/2014/main" id="{676A5B01-E9C9-734C-3693-93CB4141B0BB}"/>
                    </a:ext>
                  </a:extLst>
                </p14:cNvPr>
                <p14:cNvContentPartPr/>
                <p14:nvPr/>
              </p14:nvContentPartPr>
              <p14:xfrm>
                <a:off x="1497492" y="2003544"/>
                <a:ext cx="360" cy="360"/>
              </p14:xfrm>
            </p:contentPart>
          </mc:Choice>
          <mc:Fallback xmlns="">
            <p:pic>
              <p:nvPicPr>
                <p:cNvPr id="271" name="Freihand 270">
                  <a:extLst>
                    <a:ext uri="{FF2B5EF4-FFF2-40B4-BE49-F238E27FC236}">
                      <a16:creationId xmlns:a16="http://schemas.microsoft.com/office/drawing/2014/main" id="{676A5B01-E9C9-734C-3693-93CB4141B0BB}"/>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72" name="Freihand 271">
                  <a:extLst>
                    <a:ext uri="{FF2B5EF4-FFF2-40B4-BE49-F238E27FC236}">
                      <a16:creationId xmlns:a16="http://schemas.microsoft.com/office/drawing/2014/main" id="{8F9A5AEE-AB2A-6D41-43DE-65244CAE22CD}"/>
                    </a:ext>
                  </a:extLst>
                </p14:cNvPr>
                <p14:cNvContentPartPr/>
                <p14:nvPr/>
              </p14:nvContentPartPr>
              <p14:xfrm>
                <a:off x="1531332" y="2017224"/>
                <a:ext cx="360" cy="360"/>
              </p14:xfrm>
            </p:contentPart>
          </mc:Choice>
          <mc:Fallback xmlns="">
            <p:pic>
              <p:nvPicPr>
                <p:cNvPr id="272" name="Freihand 271">
                  <a:extLst>
                    <a:ext uri="{FF2B5EF4-FFF2-40B4-BE49-F238E27FC236}">
                      <a16:creationId xmlns:a16="http://schemas.microsoft.com/office/drawing/2014/main" id="{8F9A5AEE-AB2A-6D41-43DE-65244CAE22CD}"/>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73" name="Freihand 272">
                  <a:extLst>
                    <a:ext uri="{FF2B5EF4-FFF2-40B4-BE49-F238E27FC236}">
                      <a16:creationId xmlns:a16="http://schemas.microsoft.com/office/drawing/2014/main" id="{B4F1E2ED-1D80-285D-99FA-875D02F33334}"/>
                    </a:ext>
                  </a:extLst>
                </p14:cNvPr>
                <p14:cNvContentPartPr/>
                <p14:nvPr/>
              </p14:nvContentPartPr>
              <p14:xfrm>
                <a:off x="1526292" y="2059344"/>
                <a:ext cx="360" cy="360"/>
              </p14:xfrm>
            </p:contentPart>
          </mc:Choice>
          <mc:Fallback xmlns="">
            <p:pic>
              <p:nvPicPr>
                <p:cNvPr id="273" name="Freihand 272">
                  <a:extLst>
                    <a:ext uri="{FF2B5EF4-FFF2-40B4-BE49-F238E27FC236}">
                      <a16:creationId xmlns:a16="http://schemas.microsoft.com/office/drawing/2014/main" id="{B4F1E2ED-1D80-285D-99FA-875D02F33334}"/>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74" name="Freihand 273">
                  <a:extLst>
                    <a:ext uri="{FF2B5EF4-FFF2-40B4-BE49-F238E27FC236}">
                      <a16:creationId xmlns:a16="http://schemas.microsoft.com/office/drawing/2014/main" id="{0AB7C4E2-24F3-46CA-D03E-6E2B410BF9CF}"/>
                    </a:ext>
                  </a:extLst>
                </p14:cNvPr>
                <p14:cNvContentPartPr/>
                <p14:nvPr/>
              </p14:nvContentPartPr>
              <p14:xfrm>
                <a:off x="1571292" y="2034144"/>
                <a:ext cx="360" cy="360"/>
              </p14:xfrm>
            </p:contentPart>
          </mc:Choice>
          <mc:Fallback xmlns="">
            <p:pic>
              <p:nvPicPr>
                <p:cNvPr id="274" name="Freihand 273">
                  <a:extLst>
                    <a:ext uri="{FF2B5EF4-FFF2-40B4-BE49-F238E27FC236}">
                      <a16:creationId xmlns:a16="http://schemas.microsoft.com/office/drawing/2014/main" id="{0AB7C4E2-24F3-46CA-D03E-6E2B410BF9CF}"/>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5" name="Freihand 274">
                  <a:extLst>
                    <a:ext uri="{FF2B5EF4-FFF2-40B4-BE49-F238E27FC236}">
                      <a16:creationId xmlns:a16="http://schemas.microsoft.com/office/drawing/2014/main" id="{FE4B38CD-7AA5-D009-0E0F-2DA201029E44}"/>
                    </a:ext>
                  </a:extLst>
                </p14:cNvPr>
                <p14:cNvContentPartPr/>
                <p14:nvPr/>
              </p14:nvContentPartPr>
              <p14:xfrm>
                <a:off x="1991412" y="2036304"/>
                <a:ext cx="360" cy="360"/>
              </p14:xfrm>
            </p:contentPart>
          </mc:Choice>
          <mc:Fallback xmlns="">
            <p:pic>
              <p:nvPicPr>
                <p:cNvPr id="275" name="Freihand 274">
                  <a:extLst>
                    <a:ext uri="{FF2B5EF4-FFF2-40B4-BE49-F238E27FC236}">
                      <a16:creationId xmlns:a16="http://schemas.microsoft.com/office/drawing/2014/main" id="{FE4B38CD-7AA5-D009-0E0F-2DA201029E44}"/>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6" name="Freihand 275">
                  <a:extLst>
                    <a:ext uri="{FF2B5EF4-FFF2-40B4-BE49-F238E27FC236}">
                      <a16:creationId xmlns:a16="http://schemas.microsoft.com/office/drawing/2014/main" id="{8F1A3E7A-5783-DEB9-408D-F953E88E6064}"/>
                    </a:ext>
                  </a:extLst>
                </p14:cNvPr>
                <p14:cNvContentPartPr/>
                <p14:nvPr/>
              </p14:nvContentPartPr>
              <p14:xfrm>
                <a:off x="2066292" y="1987344"/>
                <a:ext cx="360" cy="360"/>
              </p14:xfrm>
            </p:contentPart>
          </mc:Choice>
          <mc:Fallback xmlns="">
            <p:pic>
              <p:nvPicPr>
                <p:cNvPr id="276" name="Freihand 275">
                  <a:extLst>
                    <a:ext uri="{FF2B5EF4-FFF2-40B4-BE49-F238E27FC236}">
                      <a16:creationId xmlns:a16="http://schemas.microsoft.com/office/drawing/2014/main" id="{8F1A3E7A-5783-DEB9-408D-F953E88E6064}"/>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77" name="Freihand 276">
                  <a:extLst>
                    <a:ext uri="{FF2B5EF4-FFF2-40B4-BE49-F238E27FC236}">
                      <a16:creationId xmlns:a16="http://schemas.microsoft.com/office/drawing/2014/main" id="{0582134F-ED9A-CED7-3106-0A41DC3E4B19}"/>
                    </a:ext>
                  </a:extLst>
                </p14:cNvPr>
                <p14:cNvContentPartPr/>
                <p14:nvPr/>
              </p14:nvContentPartPr>
              <p14:xfrm>
                <a:off x="2080332" y="2068344"/>
                <a:ext cx="360" cy="360"/>
              </p14:xfrm>
            </p:contentPart>
          </mc:Choice>
          <mc:Fallback xmlns="">
            <p:pic>
              <p:nvPicPr>
                <p:cNvPr id="277" name="Freihand 276">
                  <a:extLst>
                    <a:ext uri="{FF2B5EF4-FFF2-40B4-BE49-F238E27FC236}">
                      <a16:creationId xmlns:a16="http://schemas.microsoft.com/office/drawing/2014/main" id="{0582134F-ED9A-CED7-3106-0A41DC3E4B19}"/>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78" name="Freihand 277">
                  <a:extLst>
                    <a:ext uri="{FF2B5EF4-FFF2-40B4-BE49-F238E27FC236}">
                      <a16:creationId xmlns:a16="http://schemas.microsoft.com/office/drawing/2014/main" id="{D5646381-127D-F247-780B-021E6EB150B6}"/>
                    </a:ext>
                  </a:extLst>
                </p14:cNvPr>
                <p14:cNvContentPartPr/>
                <p14:nvPr/>
              </p14:nvContentPartPr>
              <p14:xfrm>
                <a:off x="2128212" y="2035944"/>
                <a:ext cx="360" cy="360"/>
              </p14:xfrm>
            </p:contentPart>
          </mc:Choice>
          <mc:Fallback xmlns="">
            <p:pic>
              <p:nvPicPr>
                <p:cNvPr id="278" name="Freihand 277">
                  <a:extLst>
                    <a:ext uri="{FF2B5EF4-FFF2-40B4-BE49-F238E27FC236}">
                      <a16:creationId xmlns:a16="http://schemas.microsoft.com/office/drawing/2014/main" id="{D5646381-127D-F247-780B-021E6EB150B6}"/>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79" name="Freihand 278">
                  <a:extLst>
                    <a:ext uri="{FF2B5EF4-FFF2-40B4-BE49-F238E27FC236}">
                      <a16:creationId xmlns:a16="http://schemas.microsoft.com/office/drawing/2014/main" id="{73A6B287-E709-A052-BFEA-2E47FAC101F6}"/>
                    </a:ext>
                  </a:extLst>
                </p14:cNvPr>
                <p14:cNvContentPartPr/>
                <p14:nvPr/>
              </p14:nvContentPartPr>
              <p14:xfrm>
                <a:off x="2065212" y="2344824"/>
                <a:ext cx="360" cy="360"/>
              </p14:xfrm>
            </p:contentPart>
          </mc:Choice>
          <mc:Fallback xmlns="">
            <p:pic>
              <p:nvPicPr>
                <p:cNvPr id="279" name="Freihand 278">
                  <a:extLst>
                    <a:ext uri="{FF2B5EF4-FFF2-40B4-BE49-F238E27FC236}">
                      <a16:creationId xmlns:a16="http://schemas.microsoft.com/office/drawing/2014/main" id="{73A6B287-E709-A052-BFEA-2E47FAC101F6}"/>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80" name="Freihand 279">
                  <a:extLst>
                    <a:ext uri="{FF2B5EF4-FFF2-40B4-BE49-F238E27FC236}">
                      <a16:creationId xmlns:a16="http://schemas.microsoft.com/office/drawing/2014/main" id="{291EF3CD-68F6-145C-F2AE-144ACFFE6E11}"/>
                    </a:ext>
                  </a:extLst>
                </p14:cNvPr>
                <p14:cNvContentPartPr/>
                <p14:nvPr/>
              </p14:nvContentPartPr>
              <p14:xfrm>
                <a:off x="2070252" y="2418624"/>
                <a:ext cx="360" cy="360"/>
              </p14:xfrm>
            </p:contentPart>
          </mc:Choice>
          <mc:Fallback xmlns="">
            <p:pic>
              <p:nvPicPr>
                <p:cNvPr id="280" name="Freihand 279">
                  <a:extLst>
                    <a:ext uri="{FF2B5EF4-FFF2-40B4-BE49-F238E27FC236}">
                      <a16:creationId xmlns:a16="http://schemas.microsoft.com/office/drawing/2014/main" id="{291EF3CD-68F6-145C-F2AE-144ACFFE6E11}"/>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81" name="Freihand 280">
                  <a:extLst>
                    <a:ext uri="{FF2B5EF4-FFF2-40B4-BE49-F238E27FC236}">
                      <a16:creationId xmlns:a16="http://schemas.microsoft.com/office/drawing/2014/main" id="{13E33BEE-79F6-8348-F93F-C0D543B8482B}"/>
                    </a:ext>
                  </a:extLst>
                </p14:cNvPr>
                <p14:cNvContentPartPr/>
                <p14:nvPr/>
              </p14:nvContentPartPr>
              <p14:xfrm>
                <a:off x="2140812" y="2399544"/>
                <a:ext cx="360" cy="360"/>
              </p14:xfrm>
            </p:contentPart>
          </mc:Choice>
          <mc:Fallback xmlns="">
            <p:pic>
              <p:nvPicPr>
                <p:cNvPr id="281" name="Freihand 280">
                  <a:extLst>
                    <a:ext uri="{FF2B5EF4-FFF2-40B4-BE49-F238E27FC236}">
                      <a16:creationId xmlns:a16="http://schemas.microsoft.com/office/drawing/2014/main" id="{13E33BEE-79F6-8348-F93F-C0D543B8482B}"/>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2" name="Freihand 281">
                  <a:extLst>
                    <a:ext uri="{FF2B5EF4-FFF2-40B4-BE49-F238E27FC236}">
                      <a16:creationId xmlns:a16="http://schemas.microsoft.com/office/drawing/2014/main" id="{F0E1259E-0B80-3029-1567-8E634D0A9966}"/>
                    </a:ext>
                  </a:extLst>
                </p14:cNvPr>
                <p14:cNvContentPartPr/>
                <p14:nvPr/>
              </p14:nvContentPartPr>
              <p14:xfrm>
                <a:off x="2004372" y="2396664"/>
                <a:ext cx="360" cy="360"/>
              </p14:xfrm>
            </p:contentPart>
          </mc:Choice>
          <mc:Fallback xmlns="">
            <p:pic>
              <p:nvPicPr>
                <p:cNvPr id="282" name="Freihand 281">
                  <a:extLst>
                    <a:ext uri="{FF2B5EF4-FFF2-40B4-BE49-F238E27FC236}">
                      <a16:creationId xmlns:a16="http://schemas.microsoft.com/office/drawing/2014/main" id="{F0E1259E-0B80-3029-1567-8E634D0A9966}"/>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83" name="Freihand 282">
                  <a:extLst>
                    <a:ext uri="{FF2B5EF4-FFF2-40B4-BE49-F238E27FC236}">
                      <a16:creationId xmlns:a16="http://schemas.microsoft.com/office/drawing/2014/main" id="{FFF8D247-9822-4ED8-FA0E-790AF01D8625}"/>
                    </a:ext>
                  </a:extLst>
                </p14:cNvPr>
                <p14:cNvContentPartPr/>
                <p14:nvPr/>
              </p14:nvContentPartPr>
              <p14:xfrm>
                <a:off x="2033892" y="2761704"/>
                <a:ext cx="360" cy="360"/>
              </p14:xfrm>
            </p:contentPart>
          </mc:Choice>
          <mc:Fallback xmlns="">
            <p:pic>
              <p:nvPicPr>
                <p:cNvPr id="283" name="Freihand 282">
                  <a:extLst>
                    <a:ext uri="{FF2B5EF4-FFF2-40B4-BE49-F238E27FC236}">
                      <a16:creationId xmlns:a16="http://schemas.microsoft.com/office/drawing/2014/main" id="{FFF8D247-9822-4ED8-FA0E-790AF01D8625}"/>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84" name="Freihand 283">
                  <a:extLst>
                    <a:ext uri="{FF2B5EF4-FFF2-40B4-BE49-F238E27FC236}">
                      <a16:creationId xmlns:a16="http://schemas.microsoft.com/office/drawing/2014/main" id="{501C8D0F-D9E4-DE4E-4370-438F372D184B}"/>
                    </a:ext>
                  </a:extLst>
                </p14:cNvPr>
                <p14:cNvContentPartPr/>
                <p14:nvPr/>
              </p14:nvContentPartPr>
              <p14:xfrm>
                <a:off x="2127492" y="2764944"/>
                <a:ext cx="360" cy="360"/>
              </p14:xfrm>
            </p:contentPart>
          </mc:Choice>
          <mc:Fallback xmlns="">
            <p:pic>
              <p:nvPicPr>
                <p:cNvPr id="284" name="Freihand 283">
                  <a:extLst>
                    <a:ext uri="{FF2B5EF4-FFF2-40B4-BE49-F238E27FC236}">
                      <a16:creationId xmlns:a16="http://schemas.microsoft.com/office/drawing/2014/main" id="{501C8D0F-D9E4-DE4E-4370-438F372D184B}"/>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85" name="Freihand 284">
                  <a:extLst>
                    <a:ext uri="{FF2B5EF4-FFF2-40B4-BE49-F238E27FC236}">
                      <a16:creationId xmlns:a16="http://schemas.microsoft.com/office/drawing/2014/main" id="{EFE78493-DF55-9824-A46E-7F2F116205F6}"/>
                    </a:ext>
                  </a:extLst>
                </p14:cNvPr>
                <p14:cNvContentPartPr/>
                <p14:nvPr/>
              </p14:nvContentPartPr>
              <p14:xfrm>
                <a:off x="2126772" y="2808504"/>
                <a:ext cx="360" cy="360"/>
              </p14:xfrm>
            </p:contentPart>
          </mc:Choice>
          <mc:Fallback xmlns="">
            <p:pic>
              <p:nvPicPr>
                <p:cNvPr id="285" name="Freihand 284">
                  <a:extLst>
                    <a:ext uri="{FF2B5EF4-FFF2-40B4-BE49-F238E27FC236}">
                      <a16:creationId xmlns:a16="http://schemas.microsoft.com/office/drawing/2014/main" id="{EFE78493-DF55-9824-A46E-7F2F116205F6}"/>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286" name="Freihand 285">
                  <a:extLst>
                    <a:ext uri="{FF2B5EF4-FFF2-40B4-BE49-F238E27FC236}">
                      <a16:creationId xmlns:a16="http://schemas.microsoft.com/office/drawing/2014/main" id="{6E1ED8AA-9A1D-0159-C31A-12E1486FFD6F}"/>
                    </a:ext>
                  </a:extLst>
                </p14:cNvPr>
                <p14:cNvContentPartPr/>
                <p14:nvPr/>
              </p14:nvContentPartPr>
              <p14:xfrm>
                <a:off x="1427292" y="2407824"/>
                <a:ext cx="360" cy="360"/>
              </p14:xfrm>
            </p:contentPart>
          </mc:Choice>
          <mc:Fallback xmlns="">
            <p:pic>
              <p:nvPicPr>
                <p:cNvPr id="286" name="Freihand 285">
                  <a:extLst>
                    <a:ext uri="{FF2B5EF4-FFF2-40B4-BE49-F238E27FC236}">
                      <a16:creationId xmlns:a16="http://schemas.microsoft.com/office/drawing/2014/main" id="{6E1ED8AA-9A1D-0159-C31A-12E1486FFD6F}"/>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7" name="Freihand 286">
                  <a:extLst>
                    <a:ext uri="{FF2B5EF4-FFF2-40B4-BE49-F238E27FC236}">
                      <a16:creationId xmlns:a16="http://schemas.microsoft.com/office/drawing/2014/main" id="{787BAED3-AD40-DE8B-6F77-7BF504AA681C}"/>
                    </a:ext>
                  </a:extLst>
                </p14:cNvPr>
                <p14:cNvContentPartPr/>
                <p14:nvPr/>
              </p14:nvContentPartPr>
              <p14:xfrm>
                <a:off x="1504332" y="2406384"/>
                <a:ext cx="360" cy="360"/>
              </p14:xfrm>
            </p:contentPart>
          </mc:Choice>
          <mc:Fallback xmlns="">
            <p:pic>
              <p:nvPicPr>
                <p:cNvPr id="287" name="Freihand 286">
                  <a:extLst>
                    <a:ext uri="{FF2B5EF4-FFF2-40B4-BE49-F238E27FC236}">
                      <a16:creationId xmlns:a16="http://schemas.microsoft.com/office/drawing/2014/main" id="{787BAED3-AD40-DE8B-6F77-7BF504AA681C}"/>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88" name="Freihand 287">
                  <a:extLst>
                    <a:ext uri="{FF2B5EF4-FFF2-40B4-BE49-F238E27FC236}">
                      <a16:creationId xmlns:a16="http://schemas.microsoft.com/office/drawing/2014/main" id="{D81382D4-134D-499B-2FD6-28CEF618FAF8}"/>
                    </a:ext>
                  </a:extLst>
                </p14:cNvPr>
                <p14:cNvContentPartPr/>
                <p14:nvPr/>
              </p14:nvContentPartPr>
              <p14:xfrm>
                <a:off x="1577052" y="2379744"/>
                <a:ext cx="360" cy="360"/>
              </p14:xfrm>
            </p:contentPart>
          </mc:Choice>
          <mc:Fallback xmlns="">
            <p:pic>
              <p:nvPicPr>
                <p:cNvPr id="288" name="Freihand 287">
                  <a:extLst>
                    <a:ext uri="{FF2B5EF4-FFF2-40B4-BE49-F238E27FC236}">
                      <a16:creationId xmlns:a16="http://schemas.microsoft.com/office/drawing/2014/main" id="{D81382D4-134D-499B-2FD6-28CEF618FAF8}"/>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89" name="Freihand 288">
                  <a:extLst>
                    <a:ext uri="{FF2B5EF4-FFF2-40B4-BE49-F238E27FC236}">
                      <a16:creationId xmlns:a16="http://schemas.microsoft.com/office/drawing/2014/main" id="{55A4857A-10E0-7746-62C1-2A41069989D1}"/>
                    </a:ext>
                  </a:extLst>
                </p14:cNvPr>
                <p14:cNvContentPartPr/>
                <p14:nvPr/>
              </p14:nvContentPartPr>
              <p14:xfrm>
                <a:off x="1614852" y="2768544"/>
                <a:ext cx="360" cy="360"/>
              </p14:xfrm>
            </p:contentPart>
          </mc:Choice>
          <mc:Fallback xmlns="">
            <p:pic>
              <p:nvPicPr>
                <p:cNvPr id="289" name="Freihand 288">
                  <a:extLst>
                    <a:ext uri="{FF2B5EF4-FFF2-40B4-BE49-F238E27FC236}">
                      <a16:creationId xmlns:a16="http://schemas.microsoft.com/office/drawing/2014/main" id="{55A4857A-10E0-7746-62C1-2A41069989D1}"/>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90" name="Freihand 289">
                  <a:extLst>
                    <a:ext uri="{FF2B5EF4-FFF2-40B4-BE49-F238E27FC236}">
                      <a16:creationId xmlns:a16="http://schemas.microsoft.com/office/drawing/2014/main" id="{D0D5DE2C-C5E5-D368-3A0B-1DFA4525B8C9}"/>
                    </a:ext>
                  </a:extLst>
                </p14:cNvPr>
                <p14:cNvContentPartPr/>
                <p14:nvPr/>
              </p14:nvContentPartPr>
              <p14:xfrm>
                <a:off x="1529172" y="2743704"/>
                <a:ext cx="360" cy="360"/>
              </p14:xfrm>
            </p:contentPart>
          </mc:Choice>
          <mc:Fallback xmlns="">
            <p:pic>
              <p:nvPicPr>
                <p:cNvPr id="290" name="Freihand 289">
                  <a:extLst>
                    <a:ext uri="{FF2B5EF4-FFF2-40B4-BE49-F238E27FC236}">
                      <a16:creationId xmlns:a16="http://schemas.microsoft.com/office/drawing/2014/main" id="{D0D5DE2C-C5E5-D368-3A0B-1DFA4525B8C9}"/>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91" name="Freihand 290">
                  <a:extLst>
                    <a:ext uri="{FF2B5EF4-FFF2-40B4-BE49-F238E27FC236}">
                      <a16:creationId xmlns:a16="http://schemas.microsoft.com/office/drawing/2014/main" id="{DFA28856-5570-9499-D5D0-BCE0C8EDD8AD}"/>
                    </a:ext>
                  </a:extLst>
                </p14:cNvPr>
                <p14:cNvContentPartPr/>
                <p14:nvPr/>
              </p14:nvContentPartPr>
              <p14:xfrm>
                <a:off x="1461492" y="2797344"/>
                <a:ext cx="360" cy="360"/>
              </p14:xfrm>
            </p:contentPart>
          </mc:Choice>
          <mc:Fallback xmlns="">
            <p:pic>
              <p:nvPicPr>
                <p:cNvPr id="291" name="Freihand 290">
                  <a:extLst>
                    <a:ext uri="{FF2B5EF4-FFF2-40B4-BE49-F238E27FC236}">
                      <a16:creationId xmlns:a16="http://schemas.microsoft.com/office/drawing/2014/main" id="{DFA28856-5570-9499-D5D0-BCE0C8EDD8AD}"/>
                    </a:ext>
                  </a:extLst>
                </p:cNvPr>
                <p:cNvPicPr/>
                <p:nvPr/>
              </p:nvPicPr>
              <p:blipFill>
                <a:blip r:embed="rId75"/>
                <a:stretch>
                  <a:fillRect/>
                </a:stretch>
              </p:blipFill>
              <p:spPr>
                <a:xfrm>
                  <a:off x="1407492" y="2689344"/>
                  <a:ext cx="108000" cy="216000"/>
                </a:xfrm>
                <a:prstGeom prst="rect">
                  <a:avLst/>
                </a:prstGeom>
              </p:spPr>
            </p:pic>
          </mc:Fallback>
        </mc:AlternateContent>
      </p:grpSp>
      <p:pic>
        <p:nvPicPr>
          <p:cNvPr id="388" name="Grafik 387" descr="Ein Bild, das Zeichnung, Entwurf, Darstellung, Clipart enthält.&#10;&#10;Automatisch generierte Beschreibung">
            <a:extLst>
              <a:ext uri="{FF2B5EF4-FFF2-40B4-BE49-F238E27FC236}">
                <a16:creationId xmlns:a16="http://schemas.microsoft.com/office/drawing/2014/main" id="{463879BD-3BF4-E29D-0E3D-5414B3D91221}"/>
              </a:ext>
            </a:extLst>
          </p:cNvPr>
          <p:cNvPicPr>
            <a:picLocks noChangeAspect="1"/>
          </p:cNvPicPr>
          <p:nvPr/>
        </p:nvPicPr>
        <p:blipFill rotWithShape="1">
          <a:blip r:embed="rId259">
            <a:extLst>
              <a:ext uri="{BEBA8EAE-BF5A-486C-A8C5-ECC9F3942E4B}">
                <a14:imgProps xmlns:a14="http://schemas.microsoft.com/office/drawing/2010/main">
                  <a14:imgLayer r:embed="rId260">
                    <a14:imgEffect>
                      <a14:backgroundRemoval t="5989" b="95822" l="9353" r="90588">
                        <a14:foregroundMark x1="17806" y1="90158" x2="17386" y2="93500"/>
                        <a14:foregroundMark x1="52878" y1="95868" x2="60671" y2="95868"/>
                        <a14:foregroundMark x1="90588" y1="91736" x2="90588" y2="94290"/>
                        <a14:foregroundMark x1="9592" y1="94940" x2="9592" y2="92201"/>
                        <a14:foregroundMark x1="50839" y1="6035" x2="57614" y2="7614"/>
                        <a14:foregroundMark x1="38549" y1="28552" x2="39568" y2="27437"/>
                        <a14:foregroundMark x1="54736" y1="26370" x2="54736" y2="28412"/>
                        <a14:foregroundMark x1="9772" y1="85237" x2="9353" y2="88347"/>
                        <a14:foregroundMark x1="52038" y1="26137" x2="54916" y2="27669"/>
                        <a14:foregroundMark x1="43885" y1="6407" x2="44544" y2="6128"/>
                      </a14:backgroundRemoval>
                    </a14:imgEffect>
                  </a14:imgLayer>
                </a14:imgProps>
              </a:ext>
            </a:extLst>
          </a:blip>
          <a:srcRect b="17678"/>
          <a:stretch/>
        </p:blipFill>
        <p:spPr>
          <a:xfrm flipH="1">
            <a:off x="-166328" y="4780368"/>
            <a:ext cx="2081420" cy="2086638"/>
          </a:xfrm>
          <a:prstGeom prst="rect">
            <a:avLst/>
          </a:prstGeom>
        </p:spPr>
      </p:pic>
      <p:sp>
        <p:nvSpPr>
          <p:cNvPr id="389" name="Abgerundete rechteckige Legende 388">
            <a:extLst>
              <a:ext uri="{FF2B5EF4-FFF2-40B4-BE49-F238E27FC236}">
                <a16:creationId xmlns:a16="http://schemas.microsoft.com/office/drawing/2014/main" id="{8FDDAB7B-0B62-3CAD-EEC9-A359FD361221}"/>
              </a:ext>
            </a:extLst>
          </p:cNvPr>
          <p:cNvSpPr/>
          <p:nvPr/>
        </p:nvSpPr>
        <p:spPr>
          <a:xfrm>
            <a:off x="226284" y="2951746"/>
            <a:ext cx="2550849" cy="1945341"/>
          </a:xfrm>
          <a:prstGeom prst="wedgeRoundRectCallout">
            <a:avLst>
              <a:gd name="adj1" fmla="val 13462"/>
              <a:gd name="adj2" fmla="val 64873"/>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108000" tIns="0" rIns="36000" bIns="0" rtlCol="0" anchor="ctr"/>
          <a:lstStyle/>
          <a:p>
            <a:r>
              <a:rPr lang="de-DE" sz="1600" b="1" dirty="0">
                <a:solidFill>
                  <a:schemeClr val="tx1"/>
                </a:solidFill>
              </a:rPr>
              <a:t>Ich weiß, </a:t>
            </a:r>
          </a:p>
          <a:p>
            <a:pPr marL="231775" indent="-231775">
              <a:buFont typeface="Arial" panose="020B0604020202020204" pitchFamily="34" charset="0"/>
              <a:buChar char="•"/>
            </a:pPr>
            <a:r>
              <a:rPr lang="de-DE" sz="1600" dirty="0">
                <a:solidFill>
                  <a:schemeClr val="tx1"/>
                </a:solidFill>
              </a:rPr>
              <a:t>es sind insgesamt </a:t>
            </a:r>
            <a:br>
              <a:rPr lang="de-DE" sz="1600" dirty="0">
                <a:solidFill>
                  <a:schemeClr val="tx1"/>
                </a:solidFill>
              </a:rPr>
            </a:br>
            <a:r>
              <a:rPr lang="de-DE" sz="1600" dirty="0">
                <a:solidFill>
                  <a:schemeClr val="tx1"/>
                </a:solidFill>
              </a:rPr>
              <a:t>18 Bonbons, </a:t>
            </a:r>
          </a:p>
          <a:p>
            <a:pPr marL="231775" indent="-231775">
              <a:buFont typeface="Arial" panose="020B0604020202020204" pitchFamily="34" charset="0"/>
              <a:buChar char="•"/>
            </a:pPr>
            <a:r>
              <a:rPr lang="de-DE" sz="1600" dirty="0">
                <a:solidFill>
                  <a:schemeClr val="tx1"/>
                </a:solidFill>
              </a:rPr>
              <a:t>immer 6 in jeder Tüte. </a:t>
            </a:r>
          </a:p>
          <a:p>
            <a:pPr algn="just"/>
            <a:r>
              <a:rPr lang="de-DE" sz="1600" b="1" dirty="0">
                <a:solidFill>
                  <a:schemeClr val="tx1"/>
                </a:solidFill>
              </a:rPr>
              <a:t>Ich möchte wissen: </a:t>
            </a:r>
          </a:p>
          <a:p>
            <a:r>
              <a:rPr lang="de-DE" sz="1600" dirty="0">
                <a:solidFill>
                  <a:schemeClr val="tx1"/>
                </a:solidFill>
              </a:rPr>
              <a:t>Wie viele Tüten sind es? </a:t>
            </a:r>
            <a:r>
              <a:rPr lang="de-DE" sz="1600" b="1" dirty="0">
                <a:solidFill>
                  <a:schemeClr val="tx1"/>
                </a:solidFill>
              </a:rPr>
              <a:t>Deshalb rechne ich </a:t>
            </a:r>
            <a:r>
              <a:rPr lang="de-DE" sz="1600" dirty="0">
                <a:solidFill>
                  <a:schemeClr val="tx1"/>
                </a:solidFill>
              </a:rPr>
              <a:t>… </a:t>
            </a:r>
          </a:p>
        </p:txBody>
      </p:sp>
      <p:sp>
        <p:nvSpPr>
          <p:cNvPr id="390" name="Abgerundete rechteckige Legende 389">
            <a:extLst>
              <a:ext uri="{FF2B5EF4-FFF2-40B4-BE49-F238E27FC236}">
                <a16:creationId xmlns:a16="http://schemas.microsoft.com/office/drawing/2014/main" id="{BCC840BD-65DC-2327-A823-60574D85B68A}"/>
              </a:ext>
            </a:extLst>
          </p:cNvPr>
          <p:cNvSpPr/>
          <p:nvPr/>
        </p:nvSpPr>
        <p:spPr>
          <a:xfrm>
            <a:off x="2896730" y="2951746"/>
            <a:ext cx="2633493" cy="2260787"/>
          </a:xfrm>
          <a:prstGeom prst="wedgeRoundRectCallout">
            <a:avLst>
              <a:gd name="adj1" fmla="val -12222"/>
              <a:gd name="adj2" fmla="val 62513"/>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108000" tIns="0" rIns="36000" bIns="0" rtlCol="0" anchor="ctr"/>
          <a:lstStyle/>
          <a:p>
            <a:r>
              <a:rPr lang="de-DE" sz="1600" b="1" dirty="0">
                <a:solidFill>
                  <a:schemeClr val="tx1"/>
                </a:solidFill>
              </a:rPr>
              <a:t>Ich weiß</a:t>
            </a:r>
            <a:r>
              <a:rPr lang="de-DE" sz="1600" dirty="0">
                <a:solidFill>
                  <a:schemeClr val="tx1"/>
                </a:solidFill>
              </a:rPr>
              <a:t>, </a:t>
            </a:r>
          </a:p>
          <a:p>
            <a:pPr marL="231775" indent="-231775">
              <a:buFont typeface="Arial" panose="020B0604020202020204" pitchFamily="34" charset="0"/>
              <a:buChar char="•"/>
            </a:pPr>
            <a:r>
              <a:rPr lang="de-DE" sz="1600" dirty="0">
                <a:solidFill>
                  <a:schemeClr val="tx1"/>
                </a:solidFill>
              </a:rPr>
              <a:t>es sind insgesamt </a:t>
            </a:r>
            <a:br>
              <a:rPr lang="de-DE" sz="1600" dirty="0">
                <a:solidFill>
                  <a:schemeClr val="tx1"/>
                </a:solidFill>
              </a:rPr>
            </a:br>
            <a:r>
              <a:rPr lang="de-DE" sz="1600" dirty="0">
                <a:solidFill>
                  <a:schemeClr val="tx1"/>
                </a:solidFill>
              </a:rPr>
              <a:t>18 Bonbons,</a:t>
            </a:r>
          </a:p>
          <a:p>
            <a:pPr marL="231775" indent="-231775">
              <a:buFont typeface="Arial" panose="020B0604020202020204" pitchFamily="34" charset="0"/>
              <a:buChar char="•"/>
            </a:pPr>
            <a:r>
              <a:rPr lang="de-DE" sz="1600" dirty="0">
                <a:solidFill>
                  <a:schemeClr val="tx1"/>
                </a:solidFill>
              </a:rPr>
              <a:t>es sind 3 Tüten.</a:t>
            </a:r>
          </a:p>
          <a:p>
            <a:r>
              <a:rPr lang="de-DE" sz="1600" b="1" dirty="0">
                <a:solidFill>
                  <a:schemeClr val="tx1"/>
                </a:solidFill>
              </a:rPr>
              <a:t>Ich möchte wissen: </a:t>
            </a:r>
          </a:p>
          <a:p>
            <a:r>
              <a:rPr lang="de-DE" sz="1600" dirty="0">
                <a:solidFill>
                  <a:schemeClr val="tx1"/>
                </a:solidFill>
              </a:rPr>
              <a:t>Wie viele Bonbons </a:t>
            </a:r>
            <a:br>
              <a:rPr lang="de-DE" sz="1600" dirty="0">
                <a:solidFill>
                  <a:schemeClr val="tx1"/>
                </a:solidFill>
              </a:rPr>
            </a:br>
            <a:r>
              <a:rPr lang="de-DE" sz="1600" dirty="0">
                <a:solidFill>
                  <a:schemeClr val="tx1"/>
                </a:solidFill>
              </a:rPr>
              <a:t>sind in jeder Tüte ? </a:t>
            </a:r>
          </a:p>
          <a:p>
            <a:r>
              <a:rPr lang="de-DE" sz="1600" b="1" dirty="0">
                <a:solidFill>
                  <a:schemeClr val="tx1"/>
                </a:solidFill>
              </a:rPr>
              <a:t>Deshalb rechne ich …</a:t>
            </a:r>
            <a:endParaRPr lang="de-DE" b="1" dirty="0">
              <a:solidFill>
                <a:schemeClr val="tx1"/>
              </a:solidFill>
            </a:endParaRPr>
          </a:p>
        </p:txBody>
      </p:sp>
      <p:pic>
        <p:nvPicPr>
          <p:cNvPr id="391" name="Grafik 390" descr="Ein Bild, das Cartoon, Clipart, Darstellung, Zeichnung enthält.&#10;&#10;Automatisch generierte Beschreibung">
            <a:extLst>
              <a:ext uri="{FF2B5EF4-FFF2-40B4-BE49-F238E27FC236}">
                <a16:creationId xmlns:a16="http://schemas.microsoft.com/office/drawing/2014/main" id="{2E69061A-C93F-83DF-BC2A-2380D13E9B74}"/>
              </a:ext>
            </a:extLst>
          </p:cNvPr>
          <p:cNvPicPr>
            <a:picLocks noChangeAspect="1"/>
          </p:cNvPicPr>
          <p:nvPr/>
        </p:nvPicPr>
        <p:blipFill rotWithShape="1">
          <a:blip r:embed="rId261">
            <a:extLst>
              <a:ext uri="{BEBA8EAE-BF5A-486C-A8C5-ECC9F3942E4B}">
                <a14:imgProps xmlns:a14="http://schemas.microsoft.com/office/drawing/2010/main">
                  <a14:imgLayer r:embed="rId262">
                    <a14:imgEffect>
                      <a14:backgroundRemoval t="4225" b="93779" l="9772" r="89808">
                        <a14:foregroundMark x1="35192" y1="90622" x2="60671" y2="91040"/>
                        <a14:foregroundMark x1="52398" y1="8310" x2="55755" y2="9239"/>
                        <a14:foregroundMark x1="20144" y1="67038" x2="25000" y2="59053"/>
                        <a14:foregroundMark x1="25000" y1="59053" x2="42866" y2="56360"/>
                        <a14:foregroundMark x1="81775" y1="69499" x2="83213" y2="89183"/>
                        <a14:foregroundMark x1="25540" y1="59006" x2="33213" y2="81569"/>
                        <a14:foregroundMark x1="33213" y1="81569" x2="44544" y2="89044"/>
                        <a14:foregroundMark x1="44544" y1="89044" x2="63969" y2="84169"/>
                        <a14:foregroundMark x1="63969" y1="84169" x2="72242" y2="67131"/>
                        <a14:foregroundMark x1="17626" y1="90808" x2="24580" y2="93779"/>
                        <a14:foregroundMark x1="56475" y1="51578" x2="56655" y2="51764"/>
                        <a14:foregroundMark x1="34233" y1="30037" x2="34412" y2="30780"/>
                        <a14:foregroundMark x1="41367" y1="4410" x2="50240" y2="5339"/>
                        <a14:foregroundMark x1="62350" y1="10724" x2="61811" y2="10724"/>
                        <a14:foregroundMark x1="64928" y1="11281" x2="65588" y2="11421"/>
                        <a14:foregroundMark x1="67146" y1="11978" x2="67626" y2="12256"/>
                        <a14:backgroundMark x1="48741" y1="3900" x2="48082" y2="3900"/>
                        <a14:backgroundMark x1="47662" y1="4039" x2="48561" y2="4225"/>
                        <a14:backgroundMark x1="49041" y1="3993" x2="51199" y2="3807"/>
                        <a14:backgroundMark x1="48141" y1="4085" x2="49700" y2="3993"/>
                        <a14:backgroundMark x1="61031" y1="55107" x2="61031" y2="55107"/>
                        <a14:backgroundMark x1="75779" y1="28459" x2="74460" y2="27391"/>
                        <a14:backgroundMark x1="74281" y1="26927" x2="74520" y2="27344"/>
                        <a14:backgroundMark x1="74281" y1="35887" x2="74281" y2="36119"/>
                        <a14:backgroundMark x1="71283" y1="43593" x2="71163" y2="43036"/>
                        <a14:backgroundMark x1="64688" y1="49396" x2="64688" y2="48979"/>
                        <a14:backgroundMark x1="29976" y1="25255" x2="30096" y2="24559"/>
                        <a14:backgroundMark x1="47542" y1="3714" x2="48861" y2="4039"/>
                        <a14:backgroundMark x1="47602" y1="4085" x2="47902" y2="4271"/>
                        <a14:backgroundMark x1="50779" y1="8264" x2="51199" y2="8310"/>
                      </a14:backgroundRemoval>
                    </a14:imgEffect>
                  </a14:imgLayer>
                </a14:imgProps>
              </a:ext>
            </a:extLst>
          </a:blip>
          <a:srcRect l="15315" r="15029" b="23127"/>
          <a:stretch/>
        </p:blipFill>
        <p:spPr>
          <a:xfrm>
            <a:off x="4698087" y="4483300"/>
            <a:ext cx="1836158" cy="2383706"/>
          </a:xfrm>
          <a:prstGeom prst="rect">
            <a:avLst/>
          </a:prstGeom>
        </p:spPr>
      </p:pic>
      <p:sp>
        <p:nvSpPr>
          <p:cNvPr id="392" name="Textfeld 391">
            <a:extLst>
              <a:ext uri="{FF2B5EF4-FFF2-40B4-BE49-F238E27FC236}">
                <a16:creationId xmlns:a16="http://schemas.microsoft.com/office/drawing/2014/main" id="{D2C055DF-4373-C3F3-BECD-972B06091824}"/>
              </a:ext>
            </a:extLst>
          </p:cNvPr>
          <p:cNvSpPr txBox="1"/>
          <p:nvPr/>
        </p:nvSpPr>
        <p:spPr>
          <a:xfrm>
            <a:off x="589222" y="6519532"/>
            <a:ext cx="1015250" cy="400110"/>
          </a:xfrm>
          <a:prstGeom prst="rect">
            <a:avLst/>
          </a:prstGeom>
          <a:noFill/>
        </p:spPr>
        <p:txBody>
          <a:bodyPr wrap="square" rtlCol="0">
            <a:spAutoFit/>
          </a:bodyPr>
          <a:lstStyle/>
          <a:p>
            <a:r>
              <a:rPr lang="de-DE" b="1" dirty="0">
                <a:solidFill>
                  <a:schemeClr val="bg1"/>
                </a:solidFill>
              </a:rPr>
              <a:t>Leonie</a:t>
            </a:r>
            <a:r>
              <a:rPr lang="de-DE" sz="2000" b="1" dirty="0">
                <a:solidFill>
                  <a:schemeClr val="bg1"/>
                </a:solidFill>
              </a:rPr>
              <a:t> </a:t>
            </a:r>
          </a:p>
        </p:txBody>
      </p:sp>
      <p:sp>
        <p:nvSpPr>
          <p:cNvPr id="393" name="Textfeld 392">
            <a:extLst>
              <a:ext uri="{FF2B5EF4-FFF2-40B4-BE49-F238E27FC236}">
                <a16:creationId xmlns:a16="http://schemas.microsoft.com/office/drawing/2014/main" id="{DAA3203F-7042-A31B-6A40-559DD0E9C0E2}"/>
              </a:ext>
            </a:extLst>
          </p:cNvPr>
          <p:cNvSpPr txBox="1"/>
          <p:nvPr/>
        </p:nvSpPr>
        <p:spPr>
          <a:xfrm>
            <a:off x="4997065" y="6517526"/>
            <a:ext cx="1015250" cy="400110"/>
          </a:xfrm>
          <a:prstGeom prst="rect">
            <a:avLst/>
          </a:prstGeom>
          <a:noFill/>
        </p:spPr>
        <p:txBody>
          <a:bodyPr wrap="square" rtlCol="0">
            <a:spAutoFit/>
          </a:bodyPr>
          <a:lstStyle/>
          <a:p>
            <a:r>
              <a:rPr lang="de-DE" b="1" dirty="0">
                <a:solidFill>
                  <a:schemeClr val="bg1"/>
                </a:solidFill>
              </a:rPr>
              <a:t>Kenan</a:t>
            </a:r>
            <a:r>
              <a:rPr lang="de-DE" sz="2000" b="1" dirty="0">
                <a:solidFill>
                  <a:schemeClr val="bg1"/>
                </a:solidFill>
              </a:rPr>
              <a:t> </a:t>
            </a:r>
          </a:p>
        </p:txBody>
      </p:sp>
      <p:sp>
        <p:nvSpPr>
          <p:cNvPr id="394" name="Textfeld 393">
            <a:extLst>
              <a:ext uri="{FF2B5EF4-FFF2-40B4-BE49-F238E27FC236}">
                <a16:creationId xmlns:a16="http://schemas.microsoft.com/office/drawing/2014/main" id="{C33DF832-1717-4782-D364-A5CCCE1FEE5F}"/>
              </a:ext>
            </a:extLst>
          </p:cNvPr>
          <p:cNvSpPr txBox="1"/>
          <p:nvPr/>
        </p:nvSpPr>
        <p:spPr>
          <a:xfrm>
            <a:off x="6576013" y="853775"/>
            <a:ext cx="5265405" cy="3670637"/>
          </a:xfrm>
          <a:prstGeom prst="roundRect">
            <a:avLst>
              <a:gd name="adj" fmla="val 3519"/>
            </a:avLst>
          </a:prstGeom>
          <a:solidFill>
            <a:srgbClr val="F8B44F">
              <a:alpha val="24706"/>
            </a:srgbClr>
          </a:solidFill>
        </p:spPr>
        <p:txBody>
          <a:bodyPr wrap="square" rtlCol="0">
            <a:spAutoFit/>
          </a:bodyPr>
          <a:lstStyle/>
          <a:p>
            <a:r>
              <a:rPr lang="de-DE" sz="1900" b="1" dirty="0"/>
              <a:t>Besprecht alle zusammen: </a:t>
            </a:r>
            <a:br>
              <a:rPr lang="de-DE" sz="1900" b="1" dirty="0"/>
            </a:br>
            <a:r>
              <a:rPr lang="de-DE" sz="1900" dirty="0"/>
              <a:t>Warum möchte Leonie das wohl wissen? </a:t>
            </a:r>
            <a:br>
              <a:rPr lang="de-DE" sz="1900" dirty="0"/>
            </a:br>
            <a:r>
              <a:rPr lang="de-DE" sz="1900" dirty="0"/>
              <a:t>Wie könnte die Situation genau sein?</a:t>
            </a:r>
          </a:p>
          <a:p>
            <a:r>
              <a:rPr lang="de-DE" sz="1900" dirty="0"/>
              <a:t>Und Kenan?</a:t>
            </a:r>
          </a:p>
          <a:p>
            <a:endParaRPr lang="de-DE" sz="1900" dirty="0"/>
          </a:p>
          <a:p>
            <a:r>
              <a:rPr lang="de-DE" sz="1900" b="1" dirty="0"/>
              <a:t>Besprecht zu zweit: </a:t>
            </a:r>
            <a:r>
              <a:rPr lang="de-DE" sz="1900" dirty="0"/>
              <a:t>Welche Aufgabe passt zu Leonies Frage, welche zu Kenans Frage? </a:t>
            </a:r>
            <a:br>
              <a:rPr lang="de-DE" sz="1900" dirty="0"/>
            </a:br>
            <a:r>
              <a:rPr lang="de-DE" sz="1900" dirty="0"/>
              <a:t>Erklärt den Unterschied. </a:t>
            </a:r>
            <a:endParaRPr lang="de-DE" sz="1900" b="1" dirty="0"/>
          </a:p>
          <a:p>
            <a:endParaRPr lang="de-DE" sz="1900" b="1" dirty="0"/>
          </a:p>
          <a:p>
            <a:r>
              <a:rPr lang="de-DE" sz="1900" b="1" dirty="0"/>
              <a:t>Arbeitsauftrag:</a:t>
            </a:r>
          </a:p>
          <a:p>
            <a:r>
              <a:rPr lang="de-DE" sz="1900" dirty="0"/>
              <a:t>Bearbeitet zu zweit </a:t>
            </a:r>
            <a:r>
              <a:rPr lang="de-DE" sz="1900" b="1" dirty="0"/>
              <a:t>Aufgabe A </a:t>
            </a:r>
            <a:r>
              <a:rPr lang="de-DE" sz="1900" dirty="0"/>
              <a:t>vom Arbeitsblatt. </a:t>
            </a:r>
            <a:br>
              <a:rPr lang="de-DE" sz="1900" dirty="0"/>
            </a:br>
            <a:r>
              <a:rPr lang="de-DE" sz="1900" dirty="0"/>
              <a:t>Ihr braucht 24 kleine Gegenstände. </a:t>
            </a:r>
          </a:p>
        </p:txBody>
      </p:sp>
      <p:grpSp>
        <p:nvGrpSpPr>
          <p:cNvPr id="395" name="Gruppieren 394">
            <a:extLst>
              <a:ext uri="{FF2B5EF4-FFF2-40B4-BE49-F238E27FC236}">
                <a16:creationId xmlns:a16="http://schemas.microsoft.com/office/drawing/2014/main" id="{47A4AF00-D3FD-DD9B-DCF4-CA091CA45D42}"/>
              </a:ext>
            </a:extLst>
          </p:cNvPr>
          <p:cNvGrpSpPr/>
          <p:nvPr/>
        </p:nvGrpSpPr>
        <p:grpSpPr>
          <a:xfrm>
            <a:off x="5879018" y="1025752"/>
            <a:ext cx="576000" cy="576001"/>
            <a:chOff x="3927518" y="3746985"/>
            <a:chExt cx="864000" cy="864000"/>
          </a:xfrm>
        </p:grpSpPr>
        <p:sp>
          <p:nvSpPr>
            <p:cNvPr id="396" name="Ellipse 32">
              <a:extLst>
                <a:ext uri="{FF2B5EF4-FFF2-40B4-BE49-F238E27FC236}">
                  <a16:creationId xmlns:a16="http://schemas.microsoft.com/office/drawing/2014/main" id="{365628FF-DC3C-4FB5-1C92-344541EFEEED}"/>
                </a:ext>
              </a:extLst>
            </p:cNvPr>
            <p:cNvSpPr/>
            <p:nvPr/>
          </p:nvSpPr>
          <p:spPr>
            <a:xfrm>
              <a:off x="3927518" y="3746985"/>
              <a:ext cx="864000" cy="864000"/>
            </a:xfrm>
            <a:prstGeom prst="ellipse">
              <a:avLst/>
            </a:prstGeom>
            <a:solidFill>
              <a:schemeClr val="bg1"/>
            </a:solid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397" name="Gruppieren 396">
              <a:extLst>
                <a:ext uri="{FF2B5EF4-FFF2-40B4-BE49-F238E27FC236}">
                  <a16:creationId xmlns:a16="http://schemas.microsoft.com/office/drawing/2014/main" id="{80E62582-E423-176D-173B-FE3F3A574A84}"/>
                </a:ext>
              </a:extLst>
            </p:cNvPr>
            <p:cNvGrpSpPr/>
            <p:nvPr/>
          </p:nvGrpSpPr>
          <p:grpSpPr>
            <a:xfrm>
              <a:off x="4001708" y="3918893"/>
              <a:ext cx="715619" cy="445487"/>
              <a:chOff x="3896138" y="3820041"/>
              <a:chExt cx="1698143" cy="1170100"/>
            </a:xfrm>
          </p:grpSpPr>
          <p:sp>
            <p:nvSpPr>
              <p:cNvPr id="398" name="Sprechblase: oval 29">
                <a:extLst>
                  <a:ext uri="{FF2B5EF4-FFF2-40B4-BE49-F238E27FC236}">
                    <a16:creationId xmlns:a16="http://schemas.microsoft.com/office/drawing/2014/main" id="{1831979E-6E3D-C8E6-AEF4-018EF578A06C}"/>
                  </a:ext>
                </a:extLst>
              </p:cNvPr>
              <p:cNvSpPr/>
              <p:nvPr/>
            </p:nvSpPr>
            <p:spPr>
              <a:xfrm>
                <a:off x="3896138" y="3820041"/>
                <a:ext cx="924339" cy="655261"/>
              </a:xfrm>
              <a:prstGeom prst="wedgeEllipseCallout">
                <a:avLst>
                  <a:gd name="adj1" fmla="val -45734"/>
                  <a:gd name="adj2" fmla="val 90561"/>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9" name="Sprechblase: oval 30">
                <a:extLst>
                  <a:ext uri="{FF2B5EF4-FFF2-40B4-BE49-F238E27FC236}">
                    <a16:creationId xmlns:a16="http://schemas.microsoft.com/office/drawing/2014/main" id="{046EC636-026D-2235-C2B8-34255DCFE3E4}"/>
                  </a:ext>
                </a:extLst>
              </p:cNvPr>
              <p:cNvSpPr/>
              <p:nvPr/>
            </p:nvSpPr>
            <p:spPr>
              <a:xfrm>
                <a:off x="4669942" y="4334880"/>
                <a:ext cx="924339" cy="655261"/>
              </a:xfrm>
              <a:prstGeom prst="wedgeEllipseCallout">
                <a:avLst>
                  <a:gd name="adj1" fmla="val 36524"/>
                  <a:gd name="adj2" fmla="val 67050"/>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00" name="Gruppieren 399">
            <a:extLst>
              <a:ext uri="{FF2B5EF4-FFF2-40B4-BE49-F238E27FC236}">
                <a16:creationId xmlns:a16="http://schemas.microsoft.com/office/drawing/2014/main" id="{B862A9CD-9918-5A85-FFE8-0D14A6DEFC42}"/>
              </a:ext>
            </a:extLst>
          </p:cNvPr>
          <p:cNvGrpSpPr/>
          <p:nvPr/>
        </p:nvGrpSpPr>
        <p:grpSpPr>
          <a:xfrm>
            <a:off x="5880926" y="3432961"/>
            <a:ext cx="576000" cy="576000"/>
            <a:chOff x="5880926" y="5630730"/>
            <a:chExt cx="576000" cy="576000"/>
          </a:xfrm>
        </p:grpSpPr>
        <p:grpSp>
          <p:nvGrpSpPr>
            <p:cNvPr id="401" name="Gruppieren 400">
              <a:extLst>
                <a:ext uri="{FF2B5EF4-FFF2-40B4-BE49-F238E27FC236}">
                  <a16:creationId xmlns:a16="http://schemas.microsoft.com/office/drawing/2014/main" id="{D4DB972F-00D7-06EA-E2D8-A6C56100BD12}"/>
                </a:ext>
              </a:extLst>
            </p:cNvPr>
            <p:cNvGrpSpPr/>
            <p:nvPr/>
          </p:nvGrpSpPr>
          <p:grpSpPr>
            <a:xfrm>
              <a:off x="5931779" y="5727767"/>
              <a:ext cx="244800" cy="299271"/>
              <a:chOff x="6037380" y="5792544"/>
              <a:chExt cx="244800" cy="299271"/>
            </a:xfrm>
          </p:grpSpPr>
          <p:sp>
            <p:nvSpPr>
              <p:cNvPr id="408" name="Freihandform: Form 70">
                <a:extLst>
                  <a:ext uri="{FF2B5EF4-FFF2-40B4-BE49-F238E27FC236}">
                    <a16:creationId xmlns:a16="http://schemas.microsoft.com/office/drawing/2014/main" id="{111DB394-39EC-5071-B71B-C2F42FBEEFBF}"/>
                  </a:ext>
                </a:extLst>
              </p:cNvPr>
              <p:cNvSpPr/>
              <p:nvPr/>
            </p:nvSpPr>
            <p:spPr>
              <a:xfrm>
                <a:off x="6046631" y="5908371"/>
                <a:ext cx="226986" cy="183443"/>
              </a:xfrm>
              <a:custGeom>
                <a:avLst/>
                <a:gdLst>
                  <a:gd name="connsiteX0" fmla="*/ 0 w 450828"/>
                  <a:gd name="connsiteY0" fmla="*/ 351587 h 353623"/>
                  <a:gd name="connsiteX1" fmla="*/ 18329 w 450828"/>
                  <a:gd name="connsiteY1" fmla="*/ 211066 h 353623"/>
                  <a:gd name="connsiteX2" fmla="*/ 95717 w 450828"/>
                  <a:gd name="connsiteY2" fmla="*/ 70546 h 353623"/>
                  <a:gd name="connsiteX3" fmla="*/ 203653 w 450828"/>
                  <a:gd name="connsiteY3" fmla="*/ 3341 h 353623"/>
                  <a:gd name="connsiteX4" fmla="*/ 291223 w 450828"/>
                  <a:gd name="connsiteY4" fmla="*/ 19633 h 353623"/>
                  <a:gd name="connsiteX5" fmla="*/ 386940 w 450828"/>
                  <a:gd name="connsiteY5" fmla="*/ 101094 h 353623"/>
                  <a:gd name="connsiteX6" fmla="*/ 441926 w 450828"/>
                  <a:gd name="connsiteY6" fmla="*/ 245687 h 353623"/>
                  <a:gd name="connsiteX7" fmla="*/ 450072 w 450828"/>
                  <a:gd name="connsiteY7" fmla="*/ 353623 h 35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828" h="353623">
                    <a:moveTo>
                      <a:pt x="0" y="351587"/>
                    </a:moveTo>
                    <a:cubicBezTo>
                      <a:pt x="1188" y="304746"/>
                      <a:pt x="2376" y="257906"/>
                      <a:pt x="18329" y="211066"/>
                    </a:cubicBezTo>
                    <a:cubicBezTo>
                      <a:pt x="34282" y="164226"/>
                      <a:pt x="64830" y="105167"/>
                      <a:pt x="95717" y="70546"/>
                    </a:cubicBezTo>
                    <a:cubicBezTo>
                      <a:pt x="126604" y="35925"/>
                      <a:pt x="171069" y="11826"/>
                      <a:pt x="203653" y="3341"/>
                    </a:cubicBezTo>
                    <a:cubicBezTo>
                      <a:pt x="236237" y="-5144"/>
                      <a:pt x="260675" y="3341"/>
                      <a:pt x="291223" y="19633"/>
                    </a:cubicBezTo>
                    <a:cubicBezTo>
                      <a:pt x="321771" y="35925"/>
                      <a:pt x="361823" y="63418"/>
                      <a:pt x="386940" y="101094"/>
                    </a:cubicBezTo>
                    <a:cubicBezTo>
                      <a:pt x="412057" y="138770"/>
                      <a:pt x="431404" y="203599"/>
                      <a:pt x="441926" y="245687"/>
                    </a:cubicBezTo>
                    <a:cubicBezTo>
                      <a:pt x="452448" y="287775"/>
                      <a:pt x="451260" y="320699"/>
                      <a:pt x="450072" y="353623"/>
                    </a:cubicBezTo>
                  </a:path>
                </a:pathLst>
              </a:cu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9" name="Gruppieren 408">
                <a:extLst>
                  <a:ext uri="{FF2B5EF4-FFF2-40B4-BE49-F238E27FC236}">
                    <a16:creationId xmlns:a16="http://schemas.microsoft.com/office/drawing/2014/main" id="{3C69CB39-CFA2-B7C8-E754-CAAE465F12FE}"/>
                  </a:ext>
                </a:extLst>
              </p:cNvPr>
              <p:cNvGrpSpPr/>
              <p:nvPr/>
            </p:nvGrpSpPr>
            <p:grpSpPr>
              <a:xfrm>
                <a:off x="6037380" y="5792544"/>
                <a:ext cx="244800" cy="299271"/>
                <a:chOff x="6664985" y="3878028"/>
                <a:chExt cx="486870" cy="576901"/>
              </a:xfrm>
            </p:grpSpPr>
            <p:cxnSp>
              <p:nvCxnSpPr>
                <p:cNvPr id="410" name="Gerader Verbinder 72">
                  <a:extLst>
                    <a:ext uri="{FF2B5EF4-FFF2-40B4-BE49-F238E27FC236}">
                      <a16:creationId xmlns:a16="http://schemas.microsoft.com/office/drawing/2014/main" id="{995741BB-D710-676E-26EF-7A710459FA09}"/>
                    </a:ext>
                  </a:extLst>
                </p:cNvPr>
                <p:cNvCxnSpPr>
                  <a:cxnSpLocks/>
                  <a:endCxn id="408" idx="7"/>
                </p:cNvCxnSpPr>
                <p:nvPr/>
              </p:nvCxnSpPr>
              <p:spPr>
                <a:xfrm>
                  <a:off x="6664985" y="4446773"/>
                  <a:ext cx="486870" cy="8156"/>
                </a:xfrm>
                <a:prstGeom prst="line">
                  <a:avLst/>
                </a:prstGeom>
                <a:ln w="19050">
                  <a:solidFill>
                    <a:srgbClr val="F8B44F"/>
                  </a:solidFill>
                </a:ln>
              </p:spPr>
              <p:style>
                <a:lnRef idx="1">
                  <a:schemeClr val="accent1"/>
                </a:lnRef>
                <a:fillRef idx="0">
                  <a:schemeClr val="accent1"/>
                </a:fillRef>
                <a:effectRef idx="0">
                  <a:schemeClr val="accent1"/>
                </a:effectRef>
                <a:fontRef idx="minor">
                  <a:schemeClr val="tx1"/>
                </a:fontRef>
              </p:style>
            </p:cxnSp>
            <p:sp>
              <p:nvSpPr>
                <p:cNvPr id="411" name="Ellipse 73">
                  <a:extLst>
                    <a:ext uri="{FF2B5EF4-FFF2-40B4-BE49-F238E27FC236}">
                      <a16:creationId xmlns:a16="http://schemas.microsoft.com/office/drawing/2014/main" id="{EEDF54B4-6C51-4F1C-95E7-D872B50F94E0}"/>
                    </a:ext>
                  </a:extLst>
                </p:cNvPr>
                <p:cNvSpPr/>
                <p:nvPr/>
              </p:nvSpPr>
              <p:spPr>
                <a:xfrm>
                  <a:off x="6763815" y="3878028"/>
                  <a:ext cx="288000" cy="288000"/>
                </a:xfrm>
                <a:prstGeom prst="ellipse">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402" name="Ellipse 43">
              <a:extLst>
                <a:ext uri="{FF2B5EF4-FFF2-40B4-BE49-F238E27FC236}">
                  <a16:creationId xmlns:a16="http://schemas.microsoft.com/office/drawing/2014/main" id="{ECE37C07-D30E-1999-DFB0-6A3664CFEB66}"/>
                </a:ext>
              </a:extLst>
            </p:cNvPr>
            <p:cNvSpPr/>
            <p:nvPr/>
          </p:nvSpPr>
          <p:spPr>
            <a:xfrm>
              <a:off x="5880926" y="5630730"/>
              <a:ext cx="576000" cy="576000"/>
            </a:xfrm>
            <a:prstGeom prst="ellipse">
              <a:avLst/>
            </a:prstGeom>
            <a:no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3" name="Gruppieren 402">
              <a:extLst>
                <a:ext uri="{FF2B5EF4-FFF2-40B4-BE49-F238E27FC236}">
                  <a16:creationId xmlns:a16="http://schemas.microsoft.com/office/drawing/2014/main" id="{34BF166D-20D4-2A76-C4A8-98D80E3C12E0}"/>
                </a:ext>
              </a:extLst>
            </p:cNvPr>
            <p:cNvGrpSpPr/>
            <p:nvPr/>
          </p:nvGrpSpPr>
          <p:grpSpPr>
            <a:xfrm>
              <a:off x="6121107" y="5802903"/>
              <a:ext cx="244800" cy="299271"/>
              <a:chOff x="6037380" y="5792544"/>
              <a:chExt cx="244800" cy="299271"/>
            </a:xfrm>
          </p:grpSpPr>
          <p:sp>
            <p:nvSpPr>
              <p:cNvPr id="404" name="Freihandform: Form 66">
                <a:extLst>
                  <a:ext uri="{FF2B5EF4-FFF2-40B4-BE49-F238E27FC236}">
                    <a16:creationId xmlns:a16="http://schemas.microsoft.com/office/drawing/2014/main" id="{6EA05392-594E-3A1E-37C1-35720D487981}"/>
                  </a:ext>
                </a:extLst>
              </p:cNvPr>
              <p:cNvSpPr/>
              <p:nvPr/>
            </p:nvSpPr>
            <p:spPr>
              <a:xfrm>
                <a:off x="6046631" y="5908371"/>
                <a:ext cx="226986" cy="183443"/>
              </a:xfrm>
              <a:custGeom>
                <a:avLst/>
                <a:gdLst>
                  <a:gd name="connsiteX0" fmla="*/ 0 w 450828"/>
                  <a:gd name="connsiteY0" fmla="*/ 351587 h 353623"/>
                  <a:gd name="connsiteX1" fmla="*/ 18329 w 450828"/>
                  <a:gd name="connsiteY1" fmla="*/ 211066 h 353623"/>
                  <a:gd name="connsiteX2" fmla="*/ 95717 w 450828"/>
                  <a:gd name="connsiteY2" fmla="*/ 70546 h 353623"/>
                  <a:gd name="connsiteX3" fmla="*/ 203653 w 450828"/>
                  <a:gd name="connsiteY3" fmla="*/ 3341 h 353623"/>
                  <a:gd name="connsiteX4" fmla="*/ 291223 w 450828"/>
                  <a:gd name="connsiteY4" fmla="*/ 19633 h 353623"/>
                  <a:gd name="connsiteX5" fmla="*/ 386940 w 450828"/>
                  <a:gd name="connsiteY5" fmla="*/ 101094 h 353623"/>
                  <a:gd name="connsiteX6" fmla="*/ 441926 w 450828"/>
                  <a:gd name="connsiteY6" fmla="*/ 245687 h 353623"/>
                  <a:gd name="connsiteX7" fmla="*/ 450072 w 450828"/>
                  <a:gd name="connsiteY7" fmla="*/ 353623 h 35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828" h="353623">
                    <a:moveTo>
                      <a:pt x="0" y="351587"/>
                    </a:moveTo>
                    <a:cubicBezTo>
                      <a:pt x="1188" y="304746"/>
                      <a:pt x="2376" y="257906"/>
                      <a:pt x="18329" y="211066"/>
                    </a:cubicBezTo>
                    <a:cubicBezTo>
                      <a:pt x="34282" y="164226"/>
                      <a:pt x="64830" y="105167"/>
                      <a:pt x="95717" y="70546"/>
                    </a:cubicBezTo>
                    <a:cubicBezTo>
                      <a:pt x="126604" y="35925"/>
                      <a:pt x="171069" y="11826"/>
                      <a:pt x="203653" y="3341"/>
                    </a:cubicBezTo>
                    <a:cubicBezTo>
                      <a:pt x="236237" y="-5144"/>
                      <a:pt x="260675" y="3341"/>
                      <a:pt x="291223" y="19633"/>
                    </a:cubicBezTo>
                    <a:cubicBezTo>
                      <a:pt x="321771" y="35925"/>
                      <a:pt x="361823" y="63418"/>
                      <a:pt x="386940" y="101094"/>
                    </a:cubicBezTo>
                    <a:cubicBezTo>
                      <a:pt x="412057" y="138770"/>
                      <a:pt x="431404" y="203599"/>
                      <a:pt x="441926" y="245687"/>
                    </a:cubicBezTo>
                    <a:cubicBezTo>
                      <a:pt x="452448" y="287775"/>
                      <a:pt x="451260" y="320699"/>
                      <a:pt x="450072" y="353623"/>
                    </a:cubicBezTo>
                  </a:path>
                </a:pathLst>
              </a:cu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5" name="Gruppieren 404">
                <a:extLst>
                  <a:ext uri="{FF2B5EF4-FFF2-40B4-BE49-F238E27FC236}">
                    <a16:creationId xmlns:a16="http://schemas.microsoft.com/office/drawing/2014/main" id="{339FD3B7-CE63-76B8-6B43-246F2A2D2354}"/>
                  </a:ext>
                </a:extLst>
              </p:cNvPr>
              <p:cNvGrpSpPr/>
              <p:nvPr/>
            </p:nvGrpSpPr>
            <p:grpSpPr>
              <a:xfrm>
                <a:off x="6037380" y="5792544"/>
                <a:ext cx="244800" cy="299271"/>
                <a:chOff x="6664985" y="3878028"/>
                <a:chExt cx="486870" cy="576901"/>
              </a:xfrm>
            </p:grpSpPr>
            <p:cxnSp>
              <p:nvCxnSpPr>
                <p:cNvPr id="406" name="Gerader Verbinder 68">
                  <a:extLst>
                    <a:ext uri="{FF2B5EF4-FFF2-40B4-BE49-F238E27FC236}">
                      <a16:creationId xmlns:a16="http://schemas.microsoft.com/office/drawing/2014/main" id="{93ABEA4A-1E94-840E-CA5C-E4A2B516BD0C}"/>
                    </a:ext>
                  </a:extLst>
                </p:cNvPr>
                <p:cNvCxnSpPr>
                  <a:cxnSpLocks/>
                  <a:endCxn id="404" idx="7"/>
                </p:cNvCxnSpPr>
                <p:nvPr/>
              </p:nvCxnSpPr>
              <p:spPr>
                <a:xfrm>
                  <a:off x="6664985" y="4446773"/>
                  <a:ext cx="486870" cy="8156"/>
                </a:xfrm>
                <a:prstGeom prst="line">
                  <a:avLst/>
                </a:prstGeom>
                <a:ln w="19050">
                  <a:solidFill>
                    <a:srgbClr val="F8B44F"/>
                  </a:solidFill>
                </a:ln>
              </p:spPr>
              <p:style>
                <a:lnRef idx="1">
                  <a:schemeClr val="accent1"/>
                </a:lnRef>
                <a:fillRef idx="0">
                  <a:schemeClr val="accent1"/>
                </a:fillRef>
                <a:effectRef idx="0">
                  <a:schemeClr val="accent1"/>
                </a:effectRef>
                <a:fontRef idx="minor">
                  <a:schemeClr val="tx1"/>
                </a:fontRef>
              </p:style>
            </p:cxnSp>
            <p:sp>
              <p:nvSpPr>
                <p:cNvPr id="407" name="Ellipse 69">
                  <a:extLst>
                    <a:ext uri="{FF2B5EF4-FFF2-40B4-BE49-F238E27FC236}">
                      <a16:creationId xmlns:a16="http://schemas.microsoft.com/office/drawing/2014/main" id="{6BCFBEA9-9EB2-474D-203E-10AC989E27AD}"/>
                    </a:ext>
                  </a:extLst>
                </p:cNvPr>
                <p:cNvSpPr/>
                <p:nvPr/>
              </p:nvSpPr>
              <p:spPr>
                <a:xfrm>
                  <a:off x="6763815" y="3878028"/>
                  <a:ext cx="288000" cy="288000"/>
                </a:xfrm>
                <a:prstGeom prst="ellipse">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spTree>
    <p:extLst>
      <p:ext uri="{BB962C8B-B14F-4D97-AF65-F5344CB8AC3E}">
        <p14:creationId xmlns:p14="http://schemas.microsoft.com/office/powerpoint/2010/main" val="6636659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F5716-CD43-D633-0BAE-8A3BD6B77E55}"/>
            </a:ext>
          </a:extLst>
        </p:cNvPr>
        <p:cNvGrpSpPr/>
        <p:nvPr/>
      </p:nvGrpSpPr>
      <p:grpSpPr>
        <a:xfrm>
          <a:off x="0" y="0"/>
          <a:ext cx="0" cy="0"/>
          <a:chOff x="0" y="0"/>
          <a:chExt cx="0" cy="0"/>
        </a:xfrm>
      </p:grpSpPr>
      <p:sp>
        <p:nvSpPr>
          <p:cNvPr id="35" name="Rechteck 34">
            <a:extLst>
              <a:ext uri="{FF2B5EF4-FFF2-40B4-BE49-F238E27FC236}">
                <a16:creationId xmlns:a16="http://schemas.microsoft.com/office/drawing/2014/main" id="{1649D563-E9D5-C125-F9DB-EA6F3F731E53}"/>
              </a:ext>
            </a:extLst>
          </p:cNvPr>
          <p:cNvSpPr/>
          <p:nvPr/>
        </p:nvSpPr>
        <p:spPr>
          <a:xfrm>
            <a:off x="-2293" y="-54636"/>
            <a:ext cx="5782920" cy="699247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73" name="Gruppieren 172">
            <a:extLst>
              <a:ext uri="{FF2B5EF4-FFF2-40B4-BE49-F238E27FC236}">
                <a16:creationId xmlns:a16="http://schemas.microsoft.com/office/drawing/2014/main" id="{BF4DB768-1E18-898C-2F59-C97B6A210058}"/>
              </a:ext>
            </a:extLst>
          </p:cNvPr>
          <p:cNvGrpSpPr/>
          <p:nvPr/>
        </p:nvGrpSpPr>
        <p:grpSpPr>
          <a:xfrm>
            <a:off x="204059" y="701501"/>
            <a:ext cx="1751865" cy="2224577"/>
            <a:chOff x="935579" y="884383"/>
            <a:chExt cx="1751865" cy="2224577"/>
          </a:xfrm>
        </p:grpSpPr>
        <p:grpSp>
          <p:nvGrpSpPr>
            <p:cNvPr id="30" name="Gruppieren 29">
              <a:extLst>
                <a:ext uri="{FF2B5EF4-FFF2-40B4-BE49-F238E27FC236}">
                  <a16:creationId xmlns:a16="http://schemas.microsoft.com/office/drawing/2014/main" id="{2F715CED-EA3B-B3F7-BCF5-219523C8E1CA}"/>
                </a:ext>
              </a:extLst>
            </p:cNvPr>
            <p:cNvGrpSpPr/>
            <p:nvPr/>
          </p:nvGrpSpPr>
          <p:grpSpPr>
            <a:xfrm>
              <a:off x="935579" y="884383"/>
              <a:ext cx="1751865" cy="2224577"/>
              <a:chOff x="5128437" y="270750"/>
              <a:chExt cx="4811433" cy="5214063"/>
            </a:xfrm>
          </p:grpSpPr>
          <p:pic>
            <p:nvPicPr>
              <p:cNvPr id="31" name="Grafik 30">
                <a:extLst>
                  <a:ext uri="{FF2B5EF4-FFF2-40B4-BE49-F238E27FC236}">
                    <a16:creationId xmlns:a16="http://schemas.microsoft.com/office/drawing/2014/main" id="{A3052574-9990-5AD7-1546-0676377BDEEA}"/>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33" name="Gruppieren 32">
                <a:extLst>
                  <a:ext uri="{FF2B5EF4-FFF2-40B4-BE49-F238E27FC236}">
                    <a16:creationId xmlns:a16="http://schemas.microsoft.com/office/drawing/2014/main" id="{95C6EE0E-6D33-A604-43B1-C27FDF9B9F8C}"/>
                  </a:ext>
                </a:extLst>
              </p:cNvPr>
              <p:cNvGrpSpPr/>
              <p:nvPr/>
            </p:nvGrpSpPr>
            <p:grpSpPr>
              <a:xfrm>
                <a:off x="5848652" y="2451674"/>
                <a:ext cx="3280358" cy="2689951"/>
                <a:chOff x="604083" y="2271793"/>
                <a:chExt cx="3371002" cy="2978353"/>
              </a:xfrm>
            </p:grpSpPr>
            <p:pic>
              <p:nvPicPr>
                <p:cNvPr id="148" name="Grafik 147">
                  <a:extLst>
                    <a:ext uri="{FF2B5EF4-FFF2-40B4-BE49-F238E27FC236}">
                      <a16:creationId xmlns:a16="http://schemas.microsoft.com/office/drawing/2014/main" id="{775DE8E9-D9B0-BE1D-7182-7A58BF8133F9}"/>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149" name="Grafik 148">
                  <a:extLst>
                    <a:ext uri="{FF2B5EF4-FFF2-40B4-BE49-F238E27FC236}">
                      <a16:creationId xmlns:a16="http://schemas.microsoft.com/office/drawing/2014/main" id="{68FE46FC-BBFC-6E13-C7E7-869A13202818}"/>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150" name="Grafik 149">
                  <a:extLst>
                    <a:ext uri="{FF2B5EF4-FFF2-40B4-BE49-F238E27FC236}">
                      <a16:creationId xmlns:a16="http://schemas.microsoft.com/office/drawing/2014/main" id="{895DDEDD-10D1-8D18-9A13-DD5B4091CD80}"/>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75" name="Gruppieren 74">
                <a:extLst>
                  <a:ext uri="{FF2B5EF4-FFF2-40B4-BE49-F238E27FC236}">
                    <a16:creationId xmlns:a16="http://schemas.microsoft.com/office/drawing/2014/main" id="{89B75C3B-D62A-52BF-690C-3017026D2A61}"/>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4">
                  <p14:nvContentPartPr>
                    <p14:cNvPr id="146" name="Freihand 145">
                      <a:extLst>
                        <a:ext uri="{FF2B5EF4-FFF2-40B4-BE49-F238E27FC236}">
                          <a16:creationId xmlns:a16="http://schemas.microsoft.com/office/drawing/2014/main" id="{8547A75D-DE62-86EA-E468-D68E61B3A3A8}"/>
                        </a:ext>
                      </a:extLst>
                    </p14:cNvPr>
                    <p14:cNvContentPartPr/>
                    <p14:nvPr/>
                  </p14:nvContentPartPr>
                  <p14:xfrm>
                    <a:off x="5837906" y="2662616"/>
                    <a:ext cx="360" cy="360"/>
                  </p14:xfrm>
                </p:contentPart>
              </mc:Choice>
              <mc:Fallback xmlns="">
                <p:pic>
                  <p:nvPicPr>
                    <p:cNvPr id="146" name="Freihand 145">
                      <a:extLst>
                        <a:ext uri="{FF2B5EF4-FFF2-40B4-BE49-F238E27FC236}">
                          <a16:creationId xmlns:a16="http://schemas.microsoft.com/office/drawing/2014/main" id="{8547A75D-DE62-86EA-E468-D68E61B3A3A8}"/>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7" name="Freihand 146">
                      <a:extLst>
                        <a:ext uri="{FF2B5EF4-FFF2-40B4-BE49-F238E27FC236}">
                          <a16:creationId xmlns:a16="http://schemas.microsoft.com/office/drawing/2014/main" id="{1D03FB94-6668-706B-2575-2ADE5171C977}"/>
                        </a:ext>
                      </a:extLst>
                    </p14:cNvPr>
                    <p14:cNvContentPartPr/>
                    <p14:nvPr/>
                  </p14:nvContentPartPr>
                  <p14:xfrm>
                    <a:off x="5842586" y="2641376"/>
                    <a:ext cx="360" cy="360"/>
                  </p14:xfrm>
                </p:contentPart>
              </mc:Choice>
              <mc:Fallback xmlns="">
                <p:pic>
                  <p:nvPicPr>
                    <p:cNvPr id="147" name="Freihand 146">
                      <a:extLst>
                        <a:ext uri="{FF2B5EF4-FFF2-40B4-BE49-F238E27FC236}">
                          <a16:creationId xmlns:a16="http://schemas.microsoft.com/office/drawing/2014/main" id="{1D03FB94-6668-706B-2575-2ADE5171C977}"/>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76" name="Gruppieren 75">
                <a:extLst>
                  <a:ext uri="{FF2B5EF4-FFF2-40B4-BE49-F238E27FC236}">
                    <a16:creationId xmlns:a16="http://schemas.microsoft.com/office/drawing/2014/main" id="{C625F268-ABEE-39A7-1BD7-A192ACDE0380}"/>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7">
                  <p14:nvContentPartPr>
                    <p14:cNvPr id="132" name="Freihand 131">
                      <a:extLst>
                        <a:ext uri="{FF2B5EF4-FFF2-40B4-BE49-F238E27FC236}">
                          <a16:creationId xmlns:a16="http://schemas.microsoft.com/office/drawing/2014/main" id="{3D6A2C0D-A961-1D64-200E-4087185AB1FB}"/>
                        </a:ext>
                      </a:extLst>
                    </p14:cNvPr>
                    <p14:cNvContentPartPr/>
                    <p14:nvPr/>
                  </p14:nvContentPartPr>
                  <p14:xfrm>
                    <a:off x="5859432" y="2543616"/>
                    <a:ext cx="360" cy="360"/>
                  </p14:xfrm>
                </p:contentPart>
              </mc:Choice>
              <mc:Fallback xmlns="">
                <p:pic>
                  <p:nvPicPr>
                    <p:cNvPr id="132" name="Freihand 131">
                      <a:extLst>
                        <a:ext uri="{FF2B5EF4-FFF2-40B4-BE49-F238E27FC236}">
                          <a16:creationId xmlns:a16="http://schemas.microsoft.com/office/drawing/2014/main" id="{3D6A2C0D-A961-1D64-200E-4087185AB1FB}"/>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3" name="Freihand 132">
                      <a:extLst>
                        <a:ext uri="{FF2B5EF4-FFF2-40B4-BE49-F238E27FC236}">
                          <a16:creationId xmlns:a16="http://schemas.microsoft.com/office/drawing/2014/main" id="{EDF9202B-D88D-4BB9-2D21-A6E4DE44026C}"/>
                        </a:ext>
                      </a:extLst>
                    </p14:cNvPr>
                    <p14:cNvContentPartPr/>
                    <p14:nvPr/>
                  </p14:nvContentPartPr>
                  <p14:xfrm>
                    <a:off x="5889672" y="2452536"/>
                    <a:ext cx="360" cy="360"/>
                  </p14:xfrm>
                </p:contentPart>
              </mc:Choice>
              <mc:Fallback xmlns="">
                <p:pic>
                  <p:nvPicPr>
                    <p:cNvPr id="133" name="Freihand 132">
                      <a:extLst>
                        <a:ext uri="{FF2B5EF4-FFF2-40B4-BE49-F238E27FC236}">
                          <a16:creationId xmlns:a16="http://schemas.microsoft.com/office/drawing/2014/main" id="{EDF9202B-D88D-4BB9-2D21-A6E4DE44026C}"/>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4" name="Freihand 133">
                      <a:extLst>
                        <a:ext uri="{FF2B5EF4-FFF2-40B4-BE49-F238E27FC236}">
                          <a16:creationId xmlns:a16="http://schemas.microsoft.com/office/drawing/2014/main" id="{B6658D27-CFCC-F77E-5FDF-A9A63E5904BE}"/>
                        </a:ext>
                      </a:extLst>
                    </p14:cNvPr>
                    <p14:cNvContentPartPr/>
                    <p14:nvPr/>
                  </p14:nvContentPartPr>
                  <p14:xfrm>
                    <a:off x="5890032" y="2462976"/>
                    <a:ext cx="360" cy="360"/>
                  </p14:xfrm>
                </p:contentPart>
              </mc:Choice>
              <mc:Fallback xmlns="">
                <p:pic>
                  <p:nvPicPr>
                    <p:cNvPr id="134" name="Freihand 133">
                      <a:extLst>
                        <a:ext uri="{FF2B5EF4-FFF2-40B4-BE49-F238E27FC236}">
                          <a16:creationId xmlns:a16="http://schemas.microsoft.com/office/drawing/2014/main" id="{B6658D27-CFCC-F77E-5FDF-A9A63E5904BE}"/>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5" name="Freihand 134">
                      <a:extLst>
                        <a:ext uri="{FF2B5EF4-FFF2-40B4-BE49-F238E27FC236}">
                          <a16:creationId xmlns:a16="http://schemas.microsoft.com/office/drawing/2014/main" id="{A043A7D4-1C93-9C5A-D93F-7F3DA3581F18}"/>
                        </a:ext>
                      </a:extLst>
                    </p14:cNvPr>
                    <p14:cNvContentPartPr/>
                    <p14:nvPr/>
                  </p14:nvContentPartPr>
                  <p14:xfrm>
                    <a:off x="5895432" y="2469456"/>
                    <a:ext cx="360" cy="360"/>
                  </p14:xfrm>
                </p:contentPart>
              </mc:Choice>
              <mc:Fallback xmlns="">
                <p:pic>
                  <p:nvPicPr>
                    <p:cNvPr id="135" name="Freihand 134">
                      <a:extLst>
                        <a:ext uri="{FF2B5EF4-FFF2-40B4-BE49-F238E27FC236}">
                          <a16:creationId xmlns:a16="http://schemas.microsoft.com/office/drawing/2014/main" id="{A043A7D4-1C93-9C5A-D93F-7F3DA3581F18}"/>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6" name="Freihand 135">
                      <a:extLst>
                        <a:ext uri="{FF2B5EF4-FFF2-40B4-BE49-F238E27FC236}">
                          <a16:creationId xmlns:a16="http://schemas.microsoft.com/office/drawing/2014/main" id="{44E46D48-0E1D-649C-B5C6-9084AFEAAF7F}"/>
                        </a:ext>
                      </a:extLst>
                    </p14:cNvPr>
                    <p14:cNvContentPartPr/>
                    <p14:nvPr/>
                  </p14:nvContentPartPr>
                  <p14:xfrm>
                    <a:off x="5877072" y="2488176"/>
                    <a:ext cx="360" cy="360"/>
                  </p14:xfrm>
                </p:contentPart>
              </mc:Choice>
              <mc:Fallback xmlns="">
                <p:pic>
                  <p:nvPicPr>
                    <p:cNvPr id="136" name="Freihand 135">
                      <a:extLst>
                        <a:ext uri="{FF2B5EF4-FFF2-40B4-BE49-F238E27FC236}">
                          <a16:creationId xmlns:a16="http://schemas.microsoft.com/office/drawing/2014/main" id="{44E46D48-0E1D-649C-B5C6-9084AFEAAF7F}"/>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7" name="Freihand 136">
                      <a:extLst>
                        <a:ext uri="{FF2B5EF4-FFF2-40B4-BE49-F238E27FC236}">
                          <a16:creationId xmlns:a16="http://schemas.microsoft.com/office/drawing/2014/main" id="{24A0A3E8-4486-BAEF-D63E-F5E03D62D423}"/>
                        </a:ext>
                      </a:extLst>
                    </p14:cNvPr>
                    <p14:cNvContentPartPr/>
                    <p14:nvPr/>
                  </p14:nvContentPartPr>
                  <p14:xfrm>
                    <a:off x="5875992" y="2490336"/>
                    <a:ext cx="360" cy="360"/>
                  </p14:xfrm>
                </p:contentPart>
              </mc:Choice>
              <mc:Fallback xmlns="">
                <p:pic>
                  <p:nvPicPr>
                    <p:cNvPr id="137" name="Freihand 136">
                      <a:extLst>
                        <a:ext uri="{FF2B5EF4-FFF2-40B4-BE49-F238E27FC236}">
                          <a16:creationId xmlns:a16="http://schemas.microsoft.com/office/drawing/2014/main" id="{24A0A3E8-4486-BAEF-D63E-F5E03D62D423}"/>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8" name="Freihand 137">
                      <a:extLst>
                        <a:ext uri="{FF2B5EF4-FFF2-40B4-BE49-F238E27FC236}">
                          <a16:creationId xmlns:a16="http://schemas.microsoft.com/office/drawing/2014/main" id="{2AB5CFF0-1896-9594-7F9E-44C3332A17B7}"/>
                        </a:ext>
                      </a:extLst>
                    </p14:cNvPr>
                    <p14:cNvContentPartPr/>
                    <p14:nvPr/>
                  </p14:nvContentPartPr>
                  <p14:xfrm>
                    <a:off x="5875706" y="2472176"/>
                    <a:ext cx="360" cy="360"/>
                  </p14:xfrm>
                </p:contentPart>
              </mc:Choice>
              <mc:Fallback xmlns="">
                <p:pic>
                  <p:nvPicPr>
                    <p:cNvPr id="138" name="Freihand 137">
                      <a:extLst>
                        <a:ext uri="{FF2B5EF4-FFF2-40B4-BE49-F238E27FC236}">
                          <a16:creationId xmlns:a16="http://schemas.microsoft.com/office/drawing/2014/main" id="{2AB5CFF0-1896-9594-7F9E-44C3332A17B7}"/>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9" name="Freihand 138">
                      <a:extLst>
                        <a:ext uri="{FF2B5EF4-FFF2-40B4-BE49-F238E27FC236}">
                          <a16:creationId xmlns:a16="http://schemas.microsoft.com/office/drawing/2014/main" id="{0EFAB326-A9DE-EA5C-8885-4915F5EE5F54}"/>
                        </a:ext>
                      </a:extLst>
                    </p14:cNvPr>
                    <p14:cNvContentPartPr/>
                    <p14:nvPr/>
                  </p14:nvContentPartPr>
                  <p14:xfrm>
                    <a:off x="5872106" y="2470376"/>
                    <a:ext cx="360" cy="360"/>
                  </p14:xfrm>
                </p:contentPart>
              </mc:Choice>
              <mc:Fallback xmlns="">
                <p:pic>
                  <p:nvPicPr>
                    <p:cNvPr id="139" name="Freihand 138">
                      <a:extLst>
                        <a:ext uri="{FF2B5EF4-FFF2-40B4-BE49-F238E27FC236}">
                          <a16:creationId xmlns:a16="http://schemas.microsoft.com/office/drawing/2014/main" id="{0EFAB326-A9DE-EA5C-8885-4915F5EE5F54}"/>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0" name="Freihand 139">
                      <a:extLst>
                        <a:ext uri="{FF2B5EF4-FFF2-40B4-BE49-F238E27FC236}">
                          <a16:creationId xmlns:a16="http://schemas.microsoft.com/office/drawing/2014/main" id="{A257A589-433E-6D7D-77BE-CED807423AB4}"/>
                        </a:ext>
                      </a:extLst>
                    </p14:cNvPr>
                    <p14:cNvContentPartPr/>
                    <p14:nvPr/>
                  </p14:nvContentPartPr>
                  <p14:xfrm>
                    <a:off x="5857706" y="2467496"/>
                    <a:ext cx="360" cy="360"/>
                  </p14:xfrm>
                </p:contentPart>
              </mc:Choice>
              <mc:Fallback xmlns="">
                <p:pic>
                  <p:nvPicPr>
                    <p:cNvPr id="140" name="Freihand 139">
                      <a:extLst>
                        <a:ext uri="{FF2B5EF4-FFF2-40B4-BE49-F238E27FC236}">
                          <a16:creationId xmlns:a16="http://schemas.microsoft.com/office/drawing/2014/main" id="{A257A589-433E-6D7D-77BE-CED807423AB4}"/>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1" name="Freihand 140">
                      <a:extLst>
                        <a:ext uri="{FF2B5EF4-FFF2-40B4-BE49-F238E27FC236}">
                          <a16:creationId xmlns:a16="http://schemas.microsoft.com/office/drawing/2014/main" id="{EF67EFBD-503A-81BE-656E-0DF5F013BC56}"/>
                        </a:ext>
                      </a:extLst>
                    </p14:cNvPr>
                    <p14:cNvContentPartPr/>
                    <p14:nvPr/>
                  </p14:nvContentPartPr>
                  <p14:xfrm>
                    <a:off x="5854826" y="2513216"/>
                    <a:ext cx="360" cy="360"/>
                  </p14:xfrm>
                </p:contentPart>
              </mc:Choice>
              <mc:Fallback xmlns="">
                <p:pic>
                  <p:nvPicPr>
                    <p:cNvPr id="141" name="Freihand 140">
                      <a:extLst>
                        <a:ext uri="{FF2B5EF4-FFF2-40B4-BE49-F238E27FC236}">
                          <a16:creationId xmlns:a16="http://schemas.microsoft.com/office/drawing/2014/main" id="{EF67EFBD-503A-81BE-656E-0DF5F013BC56}"/>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2" name="Freihand 141">
                      <a:extLst>
                        <a:ext uri="{FF2B5EF4-FFF2-40B4-BE49-F238E27FC236}">
                          <a16:creationId xmlns:a16="http://schemas.microsoft.com/office/drawing/2014/main" id="{E5D5BAAD-1A88-2DDB-0F06-828D3ACBB1D0}"/>
                        </a:ext>
                      </a:extLst>
                    </p14:cNvPr>
                    <p14:cNvContentPartPr/>
                    <p14:nvPr/>
                  </p14:nvContentPartPr>
                  <p14:xfrm>
                    <a:off x="5854106" y="2579456"/>
                    <a:ext cx="360" cy="360"/>
                  </p14:xfrm>
                </p:contentPart>
              </mc:Choice>
              <mc:Fallback xmlns="">
                <p:pic>
                  <p:nvPicPr>
                    <p:cNvPr id="142" name="Freihand 141">
                      <a:extLst>
                        <a:ext uri="{FF2B5EF4-FFF2-40B4-BE49-F238E27FC236}">
                          <a16:creationId xmlns:a16="http://schemas.microsoft.com/office/drawing/2014/main" id="{E5D5BAAD-1A88-2DDB-0F06-828D3ACBB1D0}"/>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3" name="Freihand 142">
                      <a:extLst>
                        <a:ext uri="{FF2B5EF4-FFF2-40B4-BE49-F238E27FC236}">
                          <a16:creationId xmlns:a16="http://schemas.microsoft.com/office/drawing/2014/main" id="{93B6C8B3-E4E8-08A2-F901-B2B2569F5F5A}"/>
                        </a:ext>
                      </a:extLst>
                    </p14:cNvPr>
                    <p14:cNvContentPartPr/>
                    <p14:nvPr/>
                  </p14:nvContentPartPr>
                  <p14:xfrm>
                    <a:off x="5848706" y="2604656"/>
                    <a:ext cx="360" cy="360"/>
                  </p14:xfrm>
                </p:contentPart>
              </mc:Choice>
              <mc:Fallback xmlns="">
                <p:pic>
                  <p:nvPicPr>
                    <p:cNvPr id="143" name="Freihand 142">
                      <a:extLst>
                        <a:ext uri="{FF2B5EF4-FFF2-40B4-BE49-F238E27FC236}">
                          <a16:creationId xmlns:a16="http://schemas.microsoft.com/office/drawing/2014/main" id="{93B6C8B3-E4E8-08A2-F901-B2B2569F5F5A}"/>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4" name="Freihand 143">
                      <a:extLst>
                        <a:ext uri="{FF2B5EF4-FFF2-40B4-BE49-F238E27FC236}">
                          <a16:creationId xmlns:a16="http://schemas.microsoft.com/office/drawing/2014/main" id="{CEA4C64B-7817-24D9-C647-52E112F2C83B}"/>
                        </a:ext>
                      </a:extLst>
                    </p14:cNvPr>
                    <p14:cNvContentPartPr/>
                    <p14:nvPr/>
                  </p14:nvContentPartPr>
                  <p14:xfrm>
                    <a:off x="5909906" y="2444456"/>
                    <a:ext cx="360" cy="360"/>
                  </p14:xfrm>
                </p:contentPart>
              </mc:Choice>
              <mc:Fallback xmlns="">
                <p:pic>
                  <p:nvPicPr>
                    <p:cNvPr id="144" name="Freihand 143">
                      <a:extLst>
                        <a:ext uri="{FF2B5EF4-FFF2-40B4-BE49-F238E27FC236}">
                          <a16:creationId xmlns:a16="http://schemas.microsoft.com/office/drawing/2014/main" id="{CEA4C64B-7817-24D9-C647-52E112F2C83B}"/>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5" name="Freihand 144">
                      <a:extLst>
                        <a:ext uri="{FF2B5EF4-FFF2-40B4-BE49-F238E27FC236}">
                          <a16:creationId xmlns:a16="http://schemas.microsoft.com/office/drawing/2014/main" id="{EE6692B1-CD25-BA7D-A659-AC45C7301F0E}"/>
                        </a:ext>
                      </a:extLst>
                    </p14:cNvPr>
                    <p14:cNvContentPartPr/>
                    <p14:nvPr/>
                  </p14:nvContentPartPr>
                  <p14:xfrm>
                    <a:off x="5872466" y="2504936"/>
                    <a:ext cx="360" cy="360"/>
                  </p14:xfrm>
                </p:contentPart>
              </mc:Choice>
              <mc:Fallback xmlns="">
                <p:pic>
                  <p:nvPicPr>
                    <p:cNvPr id="145" name="Freihand 144">
                      <a:extLst>
                        <a:ext uri="{FF2B5EF4-FFF2-40B4-BE49-F238E27FC236}">
                          <a16:creationId xmlns:a16="http://schemas.microsoft.com/office/drawing/2014/main" id="{EE6692B1-CD25-BA7D-A659-AC45C7301F0E}"/>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77" name="Gruppieren 76">
                <a:extLst>
                  <a:ext uri="{FF2B5EF4-FFF2-40B4-BE49-F238E27FC236}">
                    <a16:creationId xmlns:a16="http://schemas.microsoft.com/office/drawing/2014/main" id="{79C0D9A9-5B79-A70F-6EBE-0A812395FF40}"/>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21">
                  <p14:nvContentPartPr>
                    <p14:cNvPr id="108" name="Freihand 107">
                      <a:extLst>
                        <a:ext uri="{FF2B5EF4-FFF2-40B4-BE49-F238E27FC236}">
                          <a16:creationId xmlns:a16="http://schemas.microsoft.com/office/drawing/2014/main" id="{2569628D-E228-2E7A-411A-B50A6730C346}"/>
                        </a:ext>
                      </a:extLst>
                    </p14:cNvPr>
                    <p14:cNvContentPartPr/>
                    <p14:nvPr/>
                  </p14:nvContentPartPr>
                  <p14:xfrm>
                    <a:off x="9029306" y="2669816"/>
                    <a:ext cx="360" cy="360"/>
                  </p14:xfrm>
                </p:contentPart>
              </mc:Choice>
              <mc:Fallback xmlns="">
                <p:pic>
                  <p:nvPicPr>
                    <p:cNvPr id="108" name="Freihand 107">
                      <a:extLst>
                        <a:ext uri="{FF2B5EF4-FFF2-40B4-BE49-F238E27FC236}">
                          <a16:creationId xmlns:a16="http://schemas.microsoft.com/office/drawing/2014/main" id="{2569628D-E228-2E7A-411A-B50A6730C346}"/>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9" name="Freihand 108">
                      <a:extLst>
                        <a:ext uri="{FF2B5EF4-FFF2-40B4-BE49-F238E27FC236}">
                          <a16:creationId xmlns:a16="http://schemas.microsoft.com/office/drawing/2014/main" id="{ADD9C50C-EBE2-AC4C-1404-6A67C3DF27C9}"/>
                        </a:ext>
                      </a:extLst>
                    </p14:cNvPr>
                    <p14:cNvContentPartPr/>
                    <p14:nvPr/>
                  </p14:nvContentPartPr>
                  <p14:xfrm>
                    <a:off x="9040106" y="2734616"/>
                    <a:ext cx="360" cy="360"/>
                  </p14:xfrm>
                </p:contentPart>
              </mc:Choice>
              <mc:Fallback xmlns="">
                <p:pic>
                  <p:nvPicPr>
                    <p:cNvPr id="109" name="Freihand 108">
                      <a:extLst>
                        <a:ext uri="{FF2B5EF4-FFF2-40B4-BE49-F238E27FC236}">
                          <a16:creationId xmlns:a16="http://schemas.microsoft.com/office/drawing/2014/main" id="{ADD9C50C-EBE2-AC4C-1404-6A67C3DF27C9}"/>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10" name="Freihand 109">
                      <a:extLst>
                        <a:ext uri="{FF2B5EF4-FFF2-40B4-BE49-F238E27FC236}">
                          <a16:creationId xmlns:a16="http://schemas.microsoft.com/office/drawing/2014/main" id="{1D68D3FE-7EFC-7B49-0A65-0317B9F91C93}"/>
                        </a:ext>
                      </a:extLst>
                    </p14:cNvPr>
                    <p14:cNvContentPartPr/>
                    <p14:nvPr/>
                  </p14:nvContentPartPr>
                  <p14:xfrm>
                    <a:off x="9036146" y="2699696"/>
                    <a:ext cx="360" cy="360"/>
                  </p14:xfrm>
                </p:contentPart>
              </mc:Choice>
              <mc:Fallback xmlns="">
                <p:pic>
                  <p:nvPicPr>
                    <p:cNvPr id="110" name="Freihand 109">
                      <a:extLst>
                        <a:ext uri="{FF2B5EF4-FFF2-40B4-BE49-F238E27FC236}">
                          <a16:creationId xmlns:a16="http://schemas.microsoft.com/office/drawing/2014/main" id="{1D68D3FE-7EFC-7B49-0A65-0317B9F91C93}"/>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11" name="Freihand 110">
                      <a:extLst>
                        <a:ext uri="{FF2B5EF4-FFF2-40B4-BE49-F238E27FC236}">
                          <a16:creationId xmlns:a16="http://schemas.microsoft.com/office/drawing/2014/main" id="{8C95EBE7-C4FF-6D7D-8DFE-01A62C0DB356}"/>
                        </a:ext>
                      </a:extLst>
                    </p14:cNvPr>
                    <p14:cNvContentPartPr/>
                    <p14:nvPr/>
                  </p14:nvContentPartPr>
                  <p14:xfrm>
                    <a:off x="9008066" y="2630936"/>
                    <a:ext cx="360" cy="360"/>
                  </p14:xfrm>
                </p:contentPart>
              </mc:Choice>
              <mc:Fallback xmlns="">
                <p:pic>
                  <p:nvPicPr>
                    <p:cNvPr id="111" name="Freihand 110">
                      <a:extLst>
                        <a:ext uri="{FF2B5EF4-FFF2-40B4-BE49-F238E27FC236}">
                          <a16:creationId xmlns:a16="http://schemas.microsoft.com/office/drawing/2014/main" id="{8C95EBE7-C4FF-6D7D-8DFE-01A62C0DB356}"/>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2" name="Freihand 111">
                      <a:extLst>
                        <a:ext uri="{FF2B5EF4-FFF2-40B4-BE49-F238E27FC236}">
                          <a16:creationId xmlns:a16="http://schemas.microsoft.com/office/drawing/2014/main" id="{0DE7D7BD-BED5-9EEC-52A5-5349EAEC97B9}"/>
                        </a:ext>
                      </a:extLst>
                    </p14:cNvPr>
                    <p14:cNvContentPartPr/>
                    <p14:nvPr/>
                  </p14:nvContentPartPr>
                  <p14:xfrm>
                    <a:off x="8932106" y="2443736"/>
                    <a:ext cx="360" cy="360"/>
                  </p14:xfrm>
                </p:contentPart>
              </mc:Choice>
              <mc:Fallback xmlns="">
                <p:pic>
                  <p:nvPicPr>
                    <p:cNvPr id="112" name="Freihand 111">
                      <a:extLst>
                        <a:ext uri="{FF2B5EF4-FFF2-40B4-BE49-F238E27FC236}">
                          <a16:creationId xmlns:a16="http://schemas.microsoft.com/office/drawing/2014/main" id="{0DE7D7BD-BED5-9EEC-52A5-5349EAEC97B9}"/>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13" name="Freihand 112">
                      <a:extLst>
                        <a:ext uri="{FF2B5EF4-FFF2-40B4-BE49-F238E27FC236}">
                          <a16:creationId xmlns:a16="http://schemas.microsoft.com/office/drawing/2014/main" id="{D1E346C8-44A8-C591-257F-9EEB868A46FA}"/>
                        </a:ext>
                      </a:extLst>
                    </p14:cNvPr>
                    <p14:cNvContentPartPr/>
                    <p14:nvPr/>
                  </p14:nvContentPartPr>
                  <p14:xfrm>
                    <a:off x="8949746" y="2467496"/>
                    <a:ext cx="360" cy="360"/>
                  </p14:xfrm>
                </p:contentPart>
              </mc:Choice>
              <mc:Fallback xmlns="">
                <p:pic>
                  <p:nvPicPr>
                    <p:cNvPr id="113" name="Freihand 112">
                      <a:extLst>
                        <a:ext uri="{FF2B5EF4-FFF2-40B4-BE49-F238E27FC236}">
                          <a16:creationId xmlns:a16="http://schemas.microsoft.com/office/drawing/2014/main" id="{D1E346C8-44A8-C591-257F-9EEB868A46FA}"/>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4" name="Freihand 113">
                      <a:extLst>
                        <a:ext uri="{FF2B5EF4-FFF2-40B4-BE49-F238E27FC236}">
                          <a16:creationId xmlns:a16="http://schemas.microsoft.com/office/drawing/2014/main" id="{EC7300F8-0522-F233-350B-3012B2ED29CC}"/>
                        </a:ext>
                      </a:extLst>
                    </p14:cNvPr>
                    <p14:cNvContentPartPr/>
                    <p14:nvPr/>
                  </p14:nvContentPartPr>
                  <p14:xfrm>
                    <a:off x="8968106" y="2497736"/>
                    <a:ext cx="360" cy="360"/>
                  </p14:xfrm>
                </p:contentPart>
              </mc:Choice>
              <mc:Fallback xmlns="">
                <p:pic>
                  <p:nvPicPr>
                    <p:cNvPr id="114" name="Freihand 113">
                      <a:extLst>
                        <a:ext uri="{FF2B5EF4-FFF2-40B4-BE49-F238E27FC236}">
                          <a16:creationId xmlns:a16="http://schemas.microsoft.com/office/drawing/2014/main" id="{EC7300F8-0522-F233-350B-3012B2ED29CC}"/>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15" name="Freihand 114">
                      <a:extLst>
                        <a:ext uri="{FF2B5EF4-FFF2-40B4-BE49-F238E27FC236}">
                          <a16:creationId xmlns:a16="http://schemas.microsoft.com/office/drawing/2014/main" id="{7C7FD63C-A965-6B34-7DA3-36E00F06912E}"/>
                        </a:ext>
                      </a:extLst>
                    </p14:cNvPr>
                    <p14:cNvContentPartPr/>
                    <p14:nvPr/>
                  </p14:nvContentPartPr>
                  <p14:xfrm>
                    <a:off x="8976746" y="2530136"/>
                    <a:ext cx="360" cy="360"/>
                  </p14:xfrm>
                </p:contentPart>
              </mc:Choice>
              <mc:Fallback xmlns="">
                <p:pic>
                  <p:nvPicPr>
                    <p:cNvPr id="115" name="Freihand 114">
                      <a:extLst>
                        <a:ext uri="{FF2B5EF4-FFF2-40B4-BE49-F238E27FC236}">
                          <a16:creationId xmlns:a16="http://schemas.microsoft.com/office/drawing/2014/main" id="{7C7FD63C-A965-6B34-7DA3-36E00F06912E}"/>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6" name="Freihand 115">
                      <a:extLst>
                        <a:ext uri="{FF2B5EF4-FFF2-40B4-BE49-F238E27FC236}">
                          <a16:creationId xmlns:a16="http://schemas.microsoft.com/office/drawing/2014/main" id="{5D310F00-BED3-87CB-6EF1-DD354D007D37}"/>
                        </a:ext>
                      </a:extLst>
                    </p14:cNvPr>
                    <p14:cNvContentPartPr/>
                    <p14:nvPr/>
                  </p14:nvContentPartPr>
                  <p14:xfrm>
                    <a:off x="8985746" y="2555336"/>
                    <a:ext cx="360" cy="360"/>
                  </p14:xfrm>
                </p:contentPart>
              </mc:Choice>
              <mc:Fallback xmlns="">
                <p:pic>
                  <p:nvPicPr>
                    <p:cNvPr id="116" name="Freihand 115">
                      <a:extLst>
                        <a:ext uri="{FF2B5EF4-FFF2-40B4-BE49-F238E27FC236}">
                          <a16:creationId xmlns:a16="http://schemas.microsoft.com/office/drawing/2014/main" id="{5D310F00-BED3-87CB-6EF1-DD354D007D37}"/>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17" name="Freihand 116">
                      <a:extLst>
                        <a:ext uri="{FF2B5EF4-FFF2-40B4-BE49-F238E27FC236}">
                          <a16:creationId xmlns:a16="http://schemas.microsoft.com/office/drawing/2014/main" id="{0BBBB09F-8717-C090-ADF7-63BDE958FBE2}"/>
                        </a:ext>
                      </a:extLst>
                    </p14:cNvPr>
                    <p14:cNvContentPartPr/>
                    <p14:nvPr/>
                  </p14:nvContentPartPr>
                  <p14:xfrm>
                    <a:off x="8996906" y="2586296"/>
                    <a:ext cx="360" cy="360"/>
                  </p14:xfrm>
                </p:contentPart>
              </mc:Choice>
              <mc:Fallback xmlns="">
                <p:pic>
                  <p:nvPicPr>
                    <p:cNvPr id="117" name="Freihand 116">
                      <a:extLst>
                        <a:ext uri="{FF2B5EF4-FFF2-40B4-BE49-F238E27FC236}">
                          <a16:creationId xmlns:a16="http://schemas.microsoft.com/office/drawing/2014/main" id="{0BBBB09F-8717-C090-ADF7-63BDE958FBE2}"/>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8" name="Freihand 117">
                      <a:extLst>
                        <a:ext uri="{FF2B5EF4-FFF2-40B4-BE49-F238E27FC236}">
                          <a16:creationId xmlns:a16="http://schemas.microsoft.com/office/drawing/2014/main" id="{59790170-83BE-DD60-83B1-92B1DAA5BF8B}"/>
                        </a:ext>
                      </a:extLst>
                    </p14:cNvPr>
                    <p14:cNvContentPartPr/>
                    <p14:nvPr/>
                  </p14:nvContentPartPr>
                  <p14:xfrm>
                    <a:off x="8981426" y="2469656"/>
                    <a:ext cx="360" cy="360"/>
                  </p14:xfrm>
                </p:contentPart>
              </mc:Choice>
              <mc:Fallback xmlns="">
                <p:pic>
                  <p:nvPicPr>
                    <p:cNvPr id="118" name="Freihand 117">
                      <a:extLst>
                        <a:ext uri="{FF2B5EF4-FFF2-40B4-BE49-F238E27FC236}">
                          <a16:creationId xmlns:a16="http://schemas.microsoft.com/office/drawing/2014/main" id="{59790170-83BE-DD60-83B1-92B1DAA5BF8B}"/>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19" name="Freihand 118">
                      <a:extLst>
                        <a:ext uri="{FF2B5EF4-FFF2-40B4-BE49-F238E27FC236}">
                          <a16:creationId xmlns:a16="http://schemas.microsoft.com/office/drawing/2014/main" id="{F5FA4F3F-2A55-45EE-273C-0640CE07C5CF}"/>
                        </a:ext>
                      </a:extLst>
                    </p14:cNvPr>
                    <p14:cNvContentPartPr/>
                    <p14:nvPr/>
                  </p14:nvContentPartPr>
                  <p14:xfrm>
                    <a:off x="9002666" y="2468576"/>
                    <a:ext cx="360" cy="360"/>
                  </p14:xfrm>
                </p:contentPart>
              </mc:Choice>
              <mc:Fallback xmlns="">
                <p:pic>
                  <p:nvPicPr>
                    <p:cNvPr id="119" name="Freihand 118">
                      <a:extLst>
                        <a:ext uri="{FF2B5EF4-FFF2-40B4-BE49-F238E27FC236}">
                          <a16:creationId xmlns:a16="http://schemas.microsoft.com/office/drawing/2014/main" id="{F5FA4F3F-2A55-45EE-273C-0640CE07C5CF}"/>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0" name="Freihand 119">
                      <a:extLst>
                        <a:ext uri="{FF2B5EF4-FFF2-40B4-BE49-F238E27FC236}">
                          <a16:creationId xmlns:a16="http://schemas.microsoft.com/office/drawing/2014/main" id="{80CF2D28-4C88-1F82-9D12-2364217F2A7D}"/>
                        </a:ext>
                      </a:extLst>
                    </p14:cNvPr>
                    <p14:cNvContentPartPr/>
                    <p14:nvPr/>
                  </p14:nvContentPartPr>
                  <p14:xfrm>
                    <a:off x="9008426" y="2477216"/>
                    <a:ext cx="360" cy="360"/>
                  </p14:xfrm>
                </p:contentPart>
              </mc:Choice>
              <mc:Fallback xmlns="">
                <p:pic>
                  <p:nvPicPr>
                    <p:cNvPr id="120" name="Freihand 119">
                      <a:extLst>
                        <a:ext uri="{FF2B5EF4-FFF2-40B4-BE49-F238E27FC236}">
                          <a16:creationId xmlns:a16="http://schemas.microsoft.com/office/drawing/2014/main" id="{80CF2D28-4C88-1F82-9D12-2364217F2A7D}"/>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21" name="Freihand 120">
                      <a:extLst>
                        <a:ext uri="{FF2B5EF4-FFF2-40B4-BE49-F238E27FC236}">
                          <a16:creationId xmlns:a16="http://schemas.microsoft.com/office/drawing/2014/main" id="{1401787C-2474-A16C-B280-7DD5E47BD15D}"/>
                        </a:ext>
                      </a:extLst>
                    </p14:cNvPr>
                    <p14:cNvContentPartPr/>
                    <p14:nvPr/>
                  </p14:nvContentPartPr>
                  <p14:xfrm>
                    <a:off x="9028226" y="2497376"/>
                    <a:ext cx="360" cy="360"/>
                  </p14:xfrm>
                </p:contentPart>
              </mc:Choice>
              <mc:Fallback xmlns="">
                <p:pic>
                  <p:nvPicPr>
                    <p:cNvPr id="121" name="Freihand 120">
                      <a:extLst>
                        <a:ext uri="{FF2B5EF4-FFF2-40B4-BE49-F238E27FC236}">
                          <a16:creationId xmlns:a16="http://schemas.microsoft.com/office/drawing/2014/main" id="{1401787C-2474-A16C-B280-7DD5E47BD15D}"/>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2" name="Freihand 121">
                      <a:extLst>
                        <a:ext uri="{FF2B5EF4-FFF2-40B4-BE49-F238E27FC236}">
                          <a16:creationId xmlns:a16="http://schemas.microsoft.com/office/drawing/2014/main" id="{515BEEC5-551C-D7F3-45EC-E36BF22BF52F}"/>
                        </a:ext>
                      </a:extLst>
                    </p14:cNvPr>
                    <p14:cNvContentPartPr/>
                    <p14:nvPr/>
                  </p14:nvContentPartPr>
                  <p14:xfrm>
                    <a:off x="9050906" y="2543456"/>
                    <a:ext cx="360" cy="360"/>
                  </p14:xfrm>
                </p:contentPart>
              </mc:Choice>
              <mc:Fallback xmlns="">
                <p:pic>
                  <p:nvPicPr>
                    <p:cNvPr id="122" name="Freihand 121">
                      <a:extLst>
                        <a:ext uri="{FF2B5EF4-FFF2-40B4-BE49-F238E27FC236}">
                          <a16:creationId xmlns:a16="http://schemas.microsoft.com/office/drawing/2014/main" id="{515BEEC5-551C-D7F3-45EC-E36BF22BF52F}"/>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23" name="Freihand 122">
                      <a:extLst>
                        <a:ext uri="{FF2B5EF4-FFF2-40B4-BE49-F238E27FC236}">
                          <a16:creationId xmlns:a16="http://schemas.microsoft.com/office/drawing/2014/main" id="{1A6DEC7F-13ED-52FE-CB8F-59BACB84AB7A}"/>
                        </a:ext>
                      </a:extLst>
                    </p14:cNvPr>
                    <p14:cNvContentPartPr/>
                    <p14:nvPr/>
                  </p14:nvContentPartPr>
                  <p14:xfrm>
                    <a:off x="9014546" y="2521136"/>
                    <a:ext cx="360" cy="360"/>
                  </p14:xfrm>
                </p:contentPart>
              </mc:Choice>
              <mc:Fallback xmlns="">
                <p:pic>
                  <p:nvPicPr>
                    <p:cNvPr id="123" name="Freihand 122">
                      <a:extLst>
                        <a:ext uri="{FF2B5EF4-FFF2-40B4-BE49-F238E27FC236}">
                          <a16:creationId xmlns:a16="http://schemas.microsoft.com/office/drawing/2014/main" id="{1A6DEC7F-13ED-52FE-CB8F-59BACB84AB7A}"/>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4" name="Freihand 123">
                      <a:extLst>
                        <a:ext uri="{FF2B5EF4-FFF2-40B4-BE49-F238E27FC236}">
                          <a16:creationId xmlns:a16="http://schemas.microsoft.com/office/drawing/2014/main" id="{FEA880FC-C0A1-F772-897C-CE358968EACC}"/>
                        </a:ext>
                      </a:extLst>
                    </p14:cNvPr>
                    <p14:cNvContentPartPr/>
                    <p14:nvPr/>
                  </p14:nvContentPartPr>
                  <p14:xfrm>
                    <a:off x="9048026" y="2589176"/>
                    <a:ext cx="360" cy="360"/>
                  </p14:xfrm>
                </p:contentPart>
              </mc:Choice>
              <mc:Fallback xmlns="">
                <p:pic>
                  <p:nvPicPr>
                    <p:cNvPr id="124" name="Freihand 123">
                      <a:extLst>
                        <a:ext uri="{FF2B5EF4-FFF2-40B4-BE49-F238E27FC236}">
                          <a16:creationId xmlns:a16="http://schemas.microsoft.com/office/drawing/2014/main" id="{FEA880FC-C0A1-F772-897C-CE358968EACC}"/>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5" name="Freihand 124">
                      <a:extLst>
                        <a:ext uri="{FF2B5EF4-FFF2-40B4-BE49-F238E27FC236}">
                          <a16:creationId xmlns:a16="http://schemas.microsoft.com/office/drawing/2014/main" id="{292965AF-82C8-CCFF-6B64-D2FA74043589}"/>
                        </a:ext>
                      </a:extLst>
                    </p14:cNvPr>
                    <p14:cNvContentPartPr/>
                    <p14:nvPr/>
                  </p14:nvContentPartPr>
                  <p14:xfrm>
                    <a:off x="9016706" y="2544896"/>
                    <a:ext cx="360" cy="360"/>
                  </p14:xfrm>
                </p:contentPart>
              </mc:Choice>
              <mc:Fallback xmlns="">
                <p:pic>
                  <p:nvPicPr>
                    <p:cNvPr id="125" name="Freihand 124">
                      <a:extLst>
                        <a:ext uri="{FF2B5EF4-FFF2-40B4-BE49-F238E27FC236}">
                          <a16:creationId xmlns:a16="http://schemas.microsoft.com/office/drawing/2014/main" id="{292965AF-82C8-CCFF-6B64-D2FA74043589}"/>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6" name="Freihand 125">
                      <a:extLst>
                        <a:ext uri="{FF2B5EF4-FFF2-40B4-BE49-F238E27FC236}">
                          <a16:creationId xmlns:a16="http://schemas.microsoft.com/office/drawing/2014/main" id="{996C07E1-FBC9-689E-0E32-C3C6F6731304}"/>
                        </a:ext>
                      </a:extLst>
                    </p14:cNvPr>
                    <p14:cNvContentPartPr/>
                    <p14:nvPr/>
                  </p14:nvContentPartPr>
                  <p14:xfrm>
                    <a:off x="9035426" y="2608976"/>
                    <a:ext cx="360" cy="360"/>
                  </p14:xfrm>
                </p:contentPart>
              </mc:Choice>
              <mc:Fallback xmlns="">
                <p:pic>
                  <p:nvPicPr>
                    <p:cNvPr id="126" name="Freihand 125">
                      <a:extLst>
                        <a:ext uri="{FF2B5EF4-FFF2-40B4-BE49-F238E27FC236}">
                          <a16:creationId xmlns:a16="http://schemas.microsoft.com/office/drawing/2014/main" id="{996C07E1-FBC9-689E-0E32-C3C6F6731304}"/>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7" name="Freihand 126">
                      <a:extLst>
                        <a:ext uri="{FF2B5EF4-FFF2-40B4-BE49-F238E27FC236}">
                          <a16:creationId xmlns:a16="http://schemas.microsoft.com/office/drawing/2014/main" id="{5CF24EBB-A74A-7453-644F-060B8B1C340E}"/>
                        </a:ext>
                      </a:extLst>
                    </p14:cNvPr>
                    <p14:cNvContentPartPr/>
                    <p14:nvPr/>
                  </p14:nvContentPartPr>
                  <p14:xfrm>
                    <a:off x="9031826" y="2589176"/>
                    <a:ext cx="360" cy="360"/>
                  </p14:xfrm>
                </p:contentPart>
              </mc:Choice>
              <mc:Fallback xmlns="">
                <p:pic>
                  <p:nvPicPr>
                    <p:cNvPr id="127" name="Freihand 126">
                      <a:extLst>
                        <a:ext uri="{FF2B5EF4-FFF2-40B4-BE49-F238E27FC236}">
                          <a16:creationId xmlns:a16="http://schemas.microsoft.com/office/drawing/2014/main" id="{5CF24EBB-A74A-7453-644F-060B8B1C340E}"/>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8" name="Freihand 127">
                      <a:extLst>
                        <a:ext uri="{FF2B5EF4-FFF2-40B4-BE49-F238E27FC236}">
                          <a16:creationId xmlns:a16="http://schemas.microsoft.com/office/drawing/2014/main" id="{BA54D6EB-04D9-0CEA-891F-48FAF65BA3E6}"/>
                        </a:ext>
                      </a:extLst>
                    </p14:cNvPr>
                    <p14:cNvContentPartPr/>
                    <p14:nvPr/>
                  </p14:nvContentPartPr>
                  <p14:xfrm>
                    <a:off x="9035786" y="2635256"/>
                    <a:ext cx="360" cy="360"/>
                  </p14:xfrm>
                </p:contentPart>
              </mc:Choice>
              <mc:Fallback xmlns="">
                <p:pic>
                  <p:nvPicPr>
                    <p:cNvPr id="128" name="Freihand 127">
                      <a:extLst>
                        <a:ext uri="{FF2B5EF4-FFF2-40B4-BE49-F238E27FC236}">
                          <a16:creationId xmlns:a16="http://schemas.microsoft.com/office/drawing/2014/main" id="{BA54D6EB-04D9-0CEA-891F-48FAF65BA3E6}"/>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29" name="Freihand 128">
                      <a:extLst>
                        <a:ext uri="{FF2B5EF4-FFF2-40B4-BE49-F238E27FC236}">
                          <a16:creationId xmlns:a16="http://schemas.microsoft.com/office/drawing/2014/main" id="{1BD65ED2-129D-2D12-1F9F-CE4028900DE3}"/>
                        </a:ext>
                      </a:extLst>
                    </p14:cNvPr>
                    <p14:cNvContentPartPr/>
                    <p14:nvPr/>
                  </p14:nvContentPartPr>
                  <p14:xfrm>
                    <a:off x="9055226" y="2675216"/>
                    <a:ext cx="360" cy="360"/>
                  </p14:xfrm>
                </p:contentPart>
              </mc:Choice>
              <mc:Fallback xmlns="">
                <p:pic>
                  <p:nvPicPr>
                    <p:cNvPr id="129" name="Freihand 128">
                      <a:extLst>
                        <a:ext uri="{FF2B5EF4-FFF2-40B4-BE49-F238E27FC236}">
                          <a16:creationId xmlns:a16="http://schemas.microsoft.com/office/drawing/2014/main" id="{1BD65ED2-129D-2D12-1F9F-CE4028900DE3}"/>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0" name="Freihand 129">
                      <a:extLst>
                        <a:ext uri="{FF2B5EF4-FFF2-40B4-BE49-F238E27FC236}">
                          <a16:creationId xmlns:a16="http://schemas.microsoft.com/office/drawing/2014/main" id="{25B0E7B1-7E17-BB95-E997-93E73512FF19}"/>
                        </a:ext>
                      </a:extLst>
                    </p14:cNvPr>
                    <p14:cNvContentPartPr/>
                    <p14:nvPr/>
                  </p14:nvContentPartPr>
                  <p14:xfrm>
                    <a:off x="9054146" y="2764496"/>
                    <a:ext cx="360" cy="360"/>
                  </p14:xfrm>
                </p:contentPart>
              </mc:Choice>
              <mc:Fallback xmlns="">
                <p:pic>
                  <p:nvPicPr>
                    <p:cNvPr id="130" name="Freihand 129">
                      <a:extLst>
                        <a:ext uri="{FF2B5EF4-FFF2-40B4-BE49-F238E27FC236}">
                          <a16:creationId xmlns:a16="http://schemas.microsoft.com/office/drawing/2014/main" id="{25B0E7B1-7E17-BB95-E997-93E73512FF19}"/>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31" name="Freihand 130">
                      <a:extLst>
                        <a:ext uri="{FF2B5EF4-FFF2-40B4-BE49-F238E27FC236}">
                          <a16:creationId xmlns:a16="http://schemas.microsoft.com/office/drawing/2014/main" id="{304CEB39-9CDB-192C-407E-8DDB90199388}"/>
                        </a:ext>
                      </a:extLst>
                    </p14:cNvPr>
                    <p14:cNvContentPartPr/>
                    <p14:nvPr/>
                  </p14:nvContentPartPr>
                  <p14:xfrm>
                    <a:off x="9000506" y="2493416"/>
                    <a:ext cx="360" cy="360"/>
                  </p14:xfrm>
                </p:contentPart>
              </mc:Choice>
              <mc:Fallback xmlns="">
                <p:pic>
                  <p:nvPicPr>
                    <p:cNvPr id="131" name="Freihand 130">
                      <a:extLst>
                        <a:ext uri="{FF2B5EF4-FFF2-40B4-BE49-F238E27FC236}">
                          <a16:creationId xmlns:a16="http://schemas.microsoft.com/office/drawing/2014/main" id="{304CEB39-9CDB-192C-407E-8DDB90199388}"/>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78" name="Gruppieren 77">
                <a:extLst>
                  <a:ext uri="{FF2B5EF4-FFF2-40B4-BE49-F238E27FC236}">
                    <a16:creationId xmlns:a16="http://schemas.microsoft.com/office/drawing/2014/main" id="{A00B81AE-DAA5-1DB3-EFCD-B217A7029344}"/>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45">
                  <p14:nvContentPartPr>
                    <p14:cNvPr id="106" name="Freihand 105">
                      <a:extLst>
                        <a:ext uri="{FF2B5EF4-FFF2-40B4-BE49-F238E27FC236}">
                          <a16:creationId xmlns:a16="http://schemas.microsoft.com/office/drawing/2014/main" id="{FD8AA2EE-F0CD-0209-1FB2-52CD4F840F58}"/>
                        </a:ext>
                      </a:extLst>
                    </p14:cNvPr>
                    <p14:cNvContentPartPr/>
                    <p14:nvPr/>
                  </p14:nvContentPartPr>
                  <p14:xfrm>
                    <a:off x="7996106" y="2444816"/>
                    <a:ext cx="344160" cy="18360"/>
                  </p14:xfrm>
                </p:contentPart>
              </mc:Choice>
              <mc:Fallback xmlns="">
                <p:pic>
                  <p:nvPicPr>
                    <p:cNvPr id="106" name="Freihand 105">
                      <a:extLst>
                        <a:ext uri="{FF2B5EF4-FFF2-40B4-BE49-F238E27FC236}">
                          <a16:creationId xmlns:a16="http://schemas.microsoft.com/office/drawing/2014/main" id="{FD8AA2EE-F0CD-0209-1FB2-52CD4F840F58}"/>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7" name="Freihand 106">
                      <a:extLst>
                        <a:ext uri="{FF2B5EF4-FFF2-40B4-BE49-F238E27FC236}">
                          <a16:creationId xmlns:a16="http://schemas.microsoft.com/office/drawing/2014/main" id="{3C0BD263-8E3F-EFA2-8F52-203D9DE6A911}"/>
                        </a:ext>
                      </a:extLst>
                    </p14:cNvPr>
                    <p14:cNvContentPartPr/>
                    <p14:nvPr/>
                  </p14:nvContentPartPr>
                  <p14:xfrm>
                    <a:off x="7922666" y="2463176"/>
                    <a:ext cx="68400" cy="360"/>
                  </p14:xfrm>
                </p:contentPart>
              </mc:Choice>
              <mc:Fallback xmlns="">
                <p:pic>
                  <p:nvPicPr>
                    <p:cNvPr id="107" name="Freihand 106">
                      <a:extLst>
                        <a:ext uri="{FF2B5EF4-FFF2-40B4-BE49-F238E27FC236}">
                          <a16:creationId xmlns:a16="http://schemas.microsoft.com/office/drawing/2014/main" id="{3C0BD263-8E3F-EFA2-8F52-203D9DE6A911}"/>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79" name="Freihand 78">
                    <a:extLst>
                      <a:ext uri="{FF2B5EF4-FFF2-40B4-BE49-F238E27FC236}">
                        <a16:creationId xmlns:a16="http://schemas.microsoft.com/office/drawing/2014/main" id="{425A7044-63C6-C484-CFD5-3530BBCC2892}"/>
                      </a:ext>
                    </a:extLst>
                  </p14:cNvPr>
                  <p14:cNvContentPartPr/>
                  <p14:nvPr/>
                </p14:nvContentPartPr>
                <p14:xfrm>
                  <a:off x="6405266" y="2425016"/>
                  <a:ext cx="665640" cy="79200"/>
                </p14:xfrm>
              </p:contentPart>
            </mc:Choice>
            <mc:Fallback xmlns="">
              <p:pic>
                <p:nvPicPr>
                  <p:cNvPr id="79" name="Freihand 78">
                    <a:extLst>
                      <a:ext uri="{FF2B5EF4-FFF2-40B4-BE49-F238E27FC236}">
                        <a16:creationId xmlns:a16="http://schemas.microsoft.com/office/drawing/2014/main" id="{425A7044-63C6-C484-CFD5-3530BBCC2892}"/>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0" name="Freihand 79">
                    <a:extLst>
                      <a:ext uri="{FF2B5EF4-FFF2-40B4-BE49-F238E27FC236}">
                        <a16:creationId xmlns:a16="http://schemas.microsoft.com/office/drawing/2014/main" id="{CC1D24CC-60DD-D1BB-F6FE-E178D2671EFF}"/>
                      </a:ext>
                    </a:extLst>
                  </p14:cNvPr>
                  <p14:cNvContentPartPr/>
                  <p14:nvPr/>
                </p14:nvContentPartPr>
                <p14:xfrm>
                  <a:off x="6924746" y="2471816"/>
                  <a:ext cx="215280" cy="78120"/>
                </p14:xfrm>
              </p:contentPart>
            </mc:Choice>
            <mc:Fallback xmlns="">
              <p:pic>
                <p:nvPicPr>
                  <p:cNvPr id="80" name="Freihand 79">
                    <a:extLst>
                      <a:ext uri="{FF2B5EF4-FFF2-40B4-BE49-F238E27FC236}">
                        <a16:creationId xmlns:a16="http://schemas.microsoft.com/office/drawing/2014/main" id="{CC1D24CC-60DD-D1BB-F6FE-E178D2671EFF}"/>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81" name="Freihand 80">
                    <a:extLst>
                      <a:ext uri="{FF2B5EF4-FFF2-40B4-BE49-F238E27FC236}">
                        <a16:creationId xmlns:a16="http://schemas.microsoft.com/office/drawing/2014/main" id="{10A464C5-442E-17A8-D288-E40A1337C3B9}"/>
                      </a:ext>
                    </a:extLst>
                  </p14:cNvPr>
                  <p14:cNvContentPartPr/>
                  <p14:nvPr/>
                </p14:nvContentPartPr>
                <p14:xfrm>
                  <a:off x="6852746" y="4196786"/>
                  <a:ext cx="325800" cy="108720"/>
                </p14:xfrm>
              </p:contentPart>
            </mc:Choice>
            <mc:Fallback xmlns="">
              <p:pic>
                <p:nvPicPr>
                  <p:cNvPr id="81" name="Freihand 80">
                    <a:extLst>
                      <a:ext uri="{FF2B5EF4-FFF2-40B4-BE49-F238E27FC236}">
                        <a16:creationId xmlns:a16="http://schemas.microsoft.com/office/drawing/2014/main" id="{10A464C5-442E-17A8-D288-E40A1337C3B9}"/>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2" name="Freihand 81">
                    <a:extLst>
                      <a:ext uri="{FF2B5EF4-FFF2-40B4-BE49-F238E27FC236}">
                        <a16:creationId xmlns:a16="http://schemas.microsoft.com/office/drawing/2014/main" id="{1BC27AF7-9A31-530E-43C4-E30EBDA9E4AE}"/>
                      </a:ext>
                    </a:extLst>
                  </p14:cNvPr>
                  <p14:cNvContentPartPr/>
                  <p14:nvPr/>
                </p14:nvContentPartPr>
                <p14:xfrm>
                  <a:off x="8942546" y="4148186"/>
                  <a:ext cx="165960" cy="207360"/>
                </p14:xfrm>
              </p:contentPart>
            </mc:Choice>
            <mc:Fallback xmlns="">
              <p:pic>
                <p:nvPicPr>
                  <p:cNvPr id="82" name="Freihand 81">
                    <a:extLst>
                      <a:ext uri="{FF2B5EF4-FFF2-40B4-BE49-F238E27FC236}">
                        <a16:creationId xmlns:a16="http://schemas.microsoft.com/office/drawing/2014/main" id="{1BC27AF7-9A31-530E-43C4-E30EBDA9E4AE}"/>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3" name="Freihand 82">
                    <a:extLst>
                      <a:ext uri="{FF2B5EF4-FFF2-40B4-BE49-F238E27FC236}">
                        <a16:creationId xmlns:a16="http://schemas.microsoft.com/office/drawing/2014/main" id="{93D0DA17-9F89-8952-F2EB-EF028F066244}"/>
                      </a:ext>
                    </a:extLst>
                  </p14:cNvPr>
                  <p14:cNvContentPartPr/>
                  <p14:nvPr/>
                </p14:nvContentPartPr>
                <p14:xfrm>
                  <a:off x="8892146" y="4621946"/>
                  <a:ext cx="338400" cy="521640"/>
                </p14:xfrm>
              </p:contentPart>
            </mc:Choice>
            <mc:Fallback xmlns="">
              <p:pic>
                <p:nvPicPr>
                  <p:cNvPr id="83" name="Freihand 82">
                    <a:extLst>
                      <a:ext uri="{FF2B5EF4-FFF2-40B4-BE49-F238E27FC236}">
                        <a16:creationId xmlns:a16="http://schemas.microsoft.com/office/drawing/2014/main" id="{93D0DA17-9F89-8952-F2EB-EF028F066244}"/>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84" name="Gruppieren 83">
                <a:extLst>
                  <a:ext uri="{FF2B5EF4-FFF2-40B4-BE49-F238E27FC236}">
                    <a16:creationId xmlns:a16="http://schemas.microsoft.com/office/drawing/2014/main" id="{368776DC-AA9A-7DFC-42BA-E353401612FD}"/>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59">
                  <p14:nvContentPartPr>
                    <p14:cNvPr id="104" name="Freihand 103">
                      <a:extLst>
                        <a:ext uri="{FF2B5EF4-FFF2-40B4-BE49-F238E27FC236}">
                          <a16:creationId xmlns:a16="http://schemas.microsoft.com/office/drawing/2014/main" id="{D2ECC146-33FE-CD0E-88AD-8CBFB53098AF}"/>
                        </a:ext>
                      </a:extLst>
                    </p14:cNvPr>
                    <p14:cNvContentPartPr/>
                    <p14:nvPr/>
                  </p14:nvContentPartPr>
                  <p14:xfrm>
                    <a:off x="5795066" y="5124506"/>
                    <a:ext cx="399600" cy="54720"/>
                  </p14:xfrm>
                </p:contentPart>
              </mc:Choice>
              <mc:Fallback xmlns="">
                <p:pic>
                  <p:nvPicPr>
                    <p:cNvPr id="104" name="Freihand 103">
                      <a:extLst>
                        <a:ext uri="{FF2B5EF4-FFF2-40B4-BE49-F238E27FC236}">
                          <a16:creationId xmlns:a16="http://schemas.microsoft.com/office/drawing/2014/main" id="{D2ECC146-33FE-CD0E-88AD-8CBFB53098AF}"/>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5" name="Freihand 104">
                      <a:extLst>
                        <a:ext uri="{FF2B5EF4-FFF2-40B4-BE49-F238E27FC236}">
                          <a16:creationId xmlns:a16="http://schemas.microsoft.com/office/drawing/2014/main" id="{B4C5F86D-461C-5E9F-3E92-33F1CB733387}"/>
                        </a:ext>
                      </a:extLst>
                    </p14:cNvPr>
                    <p14:cNvContentPartPr/>
                    <p14:nvPr/>
                  </p14:nvContentPartPr>
                  <p14:xfrm>
                    <a:off x="6194666" y="5125586"/>
                    <a:ext cx="307440" cy="21960"/>
                  </p14:xfrm>
                </p:contentPart>
              </mc:Choice>
              <mc:Fallback xmlns="">
                <p:pic>
                  <p:nvPicPr>
                    <p:cNvPr id="105" name="Freihand 104">
                      <a:extLst>
                        <a:ext uri="{FF2B5EF4-FFF2-40B4-BE49-F238E27FC236}">
                          <a16:creationId xmlns:a16="http://schemas.microsoft.com/office/drawing/2014/main" id="{B4C5F86D-461C-5E9F-3E92-33F1CB733387}"/>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85" name="Freihand 84">
                    <a:extLst>
                      <a:ext uri="{FF2B5EF4-FFF2-40B4-BE49-F238E27FC236}">
                        <a16:creationId xmlns:a16="http://schemas.microsoft.com/office/drawing/2014/main" id="{E27CFF9E-FE29-FAF1-DC80-09EBF8DF018F}"/>
                      </a:ext>
                    </a:extLst>
                  </p14:cNvPr>
                  <p14:cNvContentPartPr/>
                  <p14:nvPr/>
                </p14:nvContentPartPr>
                <p14:xfrm>
                  <a:off x="7010786" y="5114786"/>
                  <a:ext cx="933120" cy="31320"/>
                </p14:xfrm>
              </p:contentPart>
            </mc:Choice>
            <mc:Fallback xmlns="">
              <p:pic>
                <p:nvPicPr>
                  <p:cNvPr id="85" name="Freihand 84">
                    <a:extLst>
                      <a:ext uri="{FF2B5EF4-FFF2-40B4-BE49-F238E27FC236}">
                        <a16:creationId xmlns:a16="http://schemas.microsoft.com/office/drawing/2014/main" id="{E27CFF9E-FE29-FAF1-DC80-09EBF8DF018F}"/>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86" name="Gruppieren 85">
                <a:extLst>
                  <a:ext uri="{FF2B5EF4-FFF2-40B4-BE49-F238E27FC236}">
                    <a16:creationId xmlns:a16="http://schemas.microsoft.com/office/drawing/2014/main" id="{62B7F878-1B32-0C20-2375-8651B5EB979B}"/>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65">
                  <p14:nvContentPartPr>
                    <p14:cNvPr id="95" name="Freihand 94">
                      <a:extLst>
                        <a:ext uri="{FF2B5EF4-FFF2-40B4-BE49-F238E27FC236}">
                          <a16:creationId xmlns:a16="http://schemas.microsoft.com/office/drawing/2014/main" id="{A6148C0F-D67D-F8FF-C8C5-35674B030E20}"/>
                        </a:ext>
                      </a:extLst>
                    </p14:cNvPr>
                    <p14:cNvContentPartPr/>
                    <p14:nvPr/>
                  </p14:nvContentPartPr>
                  <p14:xfrm>
                    <a:off x="6499226" y="4180949"/>
                    <a:ext cx="360" cy="360"/>
                  </p14:xfrm>
                </p:contentPart>
              </mc:Choice>
              <mc:Fallback xmlns="">
                <p:pic>
                  <p:nvPicPr>
                    <p:cNvPr id="95" name="Freihand 94">
                      <a:extLst>
                        <a:ext uri="{FF2B5EF4-FFF2-40B4-BE49-F238E27FC236}">
                          <a16:creationId xmlns:a16="http://schemas.microsoft.com/office/drawing/2014/main" id="{A6148C0F-D67D-F8FF-C8C5-35674B030E20}"/>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96" name="Freihand 95">
                      <a:extLst>
                        <a:ext uri="{FF2B5EF4-FFF2-40B4-BE49-F238E27FC236}">
                          <a16:creationId xmlns:a16="http://schemas.microsoft.com/office/drawing/2014/main" id="{6EC25119-14F6-CFCA-6692-D407A743FA53}"/>
                        </a:ext>
                      </a:extLst>
                    </p14:cNvPr>
                    <p14:cNvContentPartPr/>
                    <p14:nvPr/>
                  </p14:nvContentPartPr>
                  <p14:xfrm>
                    <a:off x="6494186" y="4181669"/>
                    <a:ext cx="360" cy="360"/>
                  </p14:xfrm>
                </p:contentPart>
              </mc:Choice>
              <mc:Fallback xmlns="">
                <p:pic>
                  <p:nvPicPr>
                    <p:cNvPr id="96" name="Freihand 95">
                      <a:extLst>
                        <a:ext uri="{FF2B5EF4-FFF2-40B4-BE49-F238E27FC236}">
                          <a16:creationId xmlns:a16="http://schemas.microsoft.com/office/drawing/2014/main" id="{6EC25119-14F6-CFCA-6692-D407A743FA53}"/>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97" name="Freihand 96">
                      <a:extLst>
                        <a:ext uri="{FF2B5EF4-FFF2-40B4-BE49-F238E27FC236}">
                          <a16:creationId xmlns:a16="http://schemas.microsoft.com/office/drawing/2014/main" id="{88F66B01-F91A-1686-A4E0-1AD5D2E4EF10}"/>
                        </a:ext>
                      </a:extLst>
                    </p14:cNvPr>
                    <p14:cNvContentPartPr/>
                    <p14:nvPr/>
                  </p14:nvContentPartPr>
                  <p14:xfrm>
                    <a:off x="6508226" y="4181669"/>
                    <a:ext cx="360" cy="360"/>
                  </p14:xfrm>
                </p:contentPart>
              </mc:Choice>
              <mc:Fallback xmlns="">
                <p:pic>
                  <p:nvPicPr>
                    <p:cNvPr id="97" name="Freihand 96">
                      <a:extLst>
                        <a:ext uri="{FF2B5EF4-FFF2-40B4-BE49-F238E27FC236}">
                          <a16:creationId xmlns:a16="http://schemas.microsoft.com/office/drawing/2014/main" id="{88F66B01-F91A-1686-A4E0-1AD5D2E4EF10}"/>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98" name="Freihand 97">
                      <a:extLst>
                        <a:ext uri="{FF2B5EF4-FFF2-40B4-BE49-F238E27FC236}">
                          <a16:creationId xmlns:a16="http://schemas.microsoft.com/office/drawing/2014/main" id="{BB032FAE-BEAA-42FE-4C9D-87139085396F}"/>
                        </a:ext>
                      </a:extLst>
                    </p14:cNvPr>
                    <p14:cNvContentPartPr/>
                    <p14:nvPr/>
                  </p14:nvContentPartPr>
                  <p14:xfrm>
                    <a:off x="6544946" y="4181669"/>
                    <a:ext cx="360" cy="360"/>
                  </p14:xfrm>
                </p:contentPart>
              </mc:Choice>
              <mc:Fallback xmlns="">
                <p:pic>
                  <p:nvPicPr>
                    <p:cNvPr id="98" name="Freihand 97">
                      <a:extLst>
                        <a:ext uri="{FF2B5EF4-FFF2-40B4-BE49-F238E27FC236}">
                          <a16:creationId xmlns:a16="http://schemas.microsoft.com/office/drawing/2014/main" id="{BB032FAE-BEAA-42FE-4C9D-87139085396F}"/>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9" name="Freihand 98">
                      <a:extLst>
                        <a:ext uri="{FF2B5EF4-FFF2-40B4-BE49-F238E27FC236}">
                          <a16:creationId xmlns:a16="http://schemas.microsoft.com/office/drawing/2014/main" id="{8DE971CB-71C8-9F73-3FA6-DE33D1855CF5}"/>
                        </a:ext>
                      </a:extLst>
                    </p14:cNvPr>
                    <p14:cNvContentPartPr/>
                    <p14:nvPr/>
                  </p14:nvContentPartPr>
                  <p14:xfrm>
                    <a:off x="6592466" y="4187069"/>
                    <a:ext cx="360" cy="360"/>
                  </p14:xfrm>
                </p:contentPart>
              </mc:Choice>
              <mc:Fallback xmlns="">
                <p:pic>
                  <p:nvPicPr>
                    <p:cNvPr id="99" name="Freihand 98">
                      <a:extLst>
                        <a:ext uri="{FF2B5EF4-FFF2-40B4-BE49-F238E27FC236}">
                          <a16:creationId xmlns:a16="http://schemas.microsoft.com/office/drawing/2014/main" id="{8DE971CB-71C8-9F73-3FA6-DE33D1855CF5}"/>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00" name="Freihand 99">
                      <a:extLst>
                        <a:ext uri="{FF2B5EF4-FFF2-40B4-BE49-F238E27FC236}">
                          <a16:creationId xmlns:a16="http://schemas.microsoft.com/office/drawing/2014/main" id="{A174BBDE-E340-7513-D542-7F8EB6DCB372}"/>
                        </a:ext>
                      </a:extLst>
                    </p14:cNvPr>
                    <p14:cNvContentPartPr/>
                    <p14:nvPr/>
                  </p14:nvContentPartPr>
                  <p14:xfrm>
                    <a:off x="6659066" y="4188149"/>
                    <a:ext cx="360" cy="360"/>
                  </p14:xfrm>
                </p:contentPart>
              </mc:Choice>
              <mc:Fallback xmlns="">
                <p:pic>
                  <p:nvPicPr>
                    <p:cNvPr id="100" name="Freihand 99">
                      <a:extLst>
                        <a:ext uri="{FF2B5EF4-FFF2-40B4-BE49-F238E27FC236}">
                          <a16:creationId xmlns:a16="http://schemas.microsoft.com/office/drawing/2014/main" id="{A174BBDE-E340-7513-D542-7F8EB6DCB372}"/>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01" name="Freihand 100">
                      <a:extLst>
                        <a:ext uri="{FF2B5EF4-FFF2-40B4-BE49-F238E27FC236}">
                          <a16:creationId xmlns:a16="http://schemas.microsoft.com/office/drawing/2014/main" id="{0296E4F0-BC1B-8196-E9B1-06EB174BA505}"/>
                        </a:ext>
                      </a:extLst>
                    </p14:cNvPr>
                    <p14:cNvContentPartPr/>
                    <p14:nvPr/>
                  </p14:nvContentPartPr>
                  <p14:xfrm>
                    <a:off x="6706226" y="4188149"/>
                    <a:ext cx="360" cy="360"/>
                  </p14:xfrm>
                </p:contentPart>
              </mc:Choice>
              <mc:Fallback xmlns="">
                <p:pic>
                  <p:nvPicPr>
                    <p:cNvPr id="101" name="Freihand 100">
                      <a:extLst>
                        <a:ext uri="{FF2B5EF4-FFF2-40B4-BE49-F238E27FC236}">
                          <a16:creationId xmlns:a16="http://schemas.microsoft.com/office/drawing/2014/main" id="{0296E4F0-BC1B-8196-E9B1-06EB174BA505}"/>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02" name="Freihand 101">
                      <a:extLst>
                        <a:ext uri="{FF2B5EF4-FFF2-40B4-BE49-F238E27FC236}">
                          <a16:creationId xmlns:a16="http://schemas.microsoft.com/office/drawing/2014/main" id="{CD6FC32B-E4BA-AAF4-7F3C-4968A03F2260}"/>
                        </a:ext>
                      </a:extLst>
                    </p14:cNvPr>
                    <p14:cNvContentPartPr/>
                    <p14:nvPr/>
                  </p14:nvContentPartPr>
                  <p14:xfrm>
                    <a:off x="6800186" y="4188149"/>
                    <a:ext cx="360" cy="360"/>
                  </p14:xfrm>
                </p:contentPart>
              </mc:Choice>
              <mc:Fallback xmlns="">
                <p:pic>
                  <p:nvPicPr>
                    <p:cNvPr id="102" name="Freihand 101">
                      <a:extLst>
                        <a:ext uri="{FF2B5EF4-FFF2-40B4-BE49-F238E27FC236}">
                          <a16:creationId xmlns:a16="http://schemas.microsoft.com/office/drawing/2014/main" id="{CD6FC32B-E4BA-AAF4-7F3C-4968A03F2260}"/>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3" name="Freihand 102">
                      <a:extLst>
                        <a:ext uri="{FF2B5EF4-FFF2-40B4-BE49-F238E27FC236}">
                          <a16:creationId xmlns:a16="http://schemas.microsoft.com/office/drawing/2014/main" id="{23BB4426-753C-A297-A771-54CB916287BD}"/>
                        </a:ext>
                      </a:extLst>
                    </p14:cNvPr>
                    <p14:cNvContentPartPr/>
                    <p14:nvPr/>
                  </p14:nvContentPartPr>
                  <p14:xfrm>
                    <a:off x="6891266" y="4162229"/>
                    <a:ext cx="360" cy="360"/>
                  </p14:xfrm>
                </p:contentPart>
              </mc:Choice>
              <mc:Fallback xmlns="">
                <p:pic>
                  <p:nvPicPr>
                    <p:cNvPr id="103" name="Freihand 102">
                      <a:extLst>
                        <a:ext uri="{FF2B5EF4-FFF2-40B4-BE49-F238E27FC236}">
                          <a16:creationId xmlns:a16="http://schemas.microsoft.com/office/drawing/2014/main" id="{23BB4426-753C-A297-A771-54CB916287BD}"/>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74">
              <p14:nvContentPartPr>
                <p14:cNvPr id="151" name="Freihand 150">
                  <a:extLst>
                    <a:ext uri="{FF2B5EF4-FFF2-40B4-BE49-F238E27FC236}">
                      <a16:creationId xmlns:a16="http://schemas.microsoft.com/office/drawing/2014/main" id="{7113E35B-9C42-C708-1041-AE02A231967F}"/>
                    </a:ext>
                  </a:extLst>
                </p14:cNvPr>
                <p14:cNvContentPartPr/>
                <p14:nvPr/>
              </p14:nvContentPartPr>
              <p14:xfrm>
                <a:off x="1428012" y="2021904"/>
                <a:ext cx="360" cy="360"/>
              </p14:xfrm>
            </p:contentPart>
          </mc:Choice>
          <mc:Fallback xmlns="">
            <p:pic>
              <p:nvPicPr>
                <p:cNvPr id="151" name="Freihand 150">
                  <a:extLst>
                    <a:ext uri="{FF2B5EF4-FFF2-40B4-BE49-F238E27FC236}">
                      <a16:creationId xmlns:a16="http://schemas.microsoft.com/office/drawing/2014/main" id="{7113E35B-9C42-C708-1041-AE02A231967F}"/>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2" name="Freihand 151">
                  <a:extLst>
                    <a:ext uri="{FF2B5EF4-FFF2-40B4-BE49-F238E27FC236}">
                      <a16:creationId xmlns:a16="http://schemas.microsoft.com/office/drawing/2014/main" id="{9E9307B0-8C5F-671C-F575-4949EC9B88BA}"/>
                    </a:ext>
                  </a:extLst>
                </p14:cNvPr>
                <p14:cNvContentPartPr/>
                <p14:nvPr/>
              </p14:nvContentPartPr>
              <p14:xfrm>
                <a:off x="1497492" y="2003544"/>
                <a:ext cx="360" cy="360"/>
              </p14:xfrm>
            </p:contentPart>
          </mc:Choice>
          <mc:Fallback xmlns="">
            <p:pic>
              <p:nvPicPr>
                <p:cNvPr id="152" name="Freihand 151">
                  <a:extLst>
                    <a:ext uri="{FF2B5EF4-FFF2-40B4-BE49-F238E27FC236}">
                      <a16:creationId xmlns:a16="http://schemas.microsoft.com/office/drawing/2014/main" id="{9E9307B0-8C5F-671C-F575-4949EC9B88BA}"/>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53" name="Freihand 152">
                  <a:extLst>
                    <a:ext uri="{FF2B5EF4-FFF2-40B4-BE49-F238E27FC236}">
                      <a16:creationId xmlns:a16="http://schemas.microsoft.com/office/drawing/2014/main" id="{057DE0EB-8CA9-6C96-E9B6-EB8095C2FA5B}"/>
                    </a:ext>
                  </a:extLst>
                </p14:cNvPr>
                <p14:cNvContentPartPr/>
                <p14:nvPr/>
              </p14:nvContentPartPr>
              <p14:xfrm>
                <a:off x="1531332" y="2017224"/>
                <a:ext cx="360" cy="360"/>
              </p14:xfrm>
            </p:contentPart>
          </mc:Choice>
          <mc:Fallback xmlns="">
            <p:pic>
              <p:nvPicPr>
                <p:cNvPr id="153" name="Freihand 152">
                  <a:extLst>
                    <a:ext uri="{FF2B5EF4-FFF2-40B4-BE49-F238E27FC236}">
                      <a16:creationId xmlns:a16="http://schemas.microsoft.com/office/drawing/2014/main" id="{057DE0EB-8CA9-6C96-E9B6-EB8095C2FA5B}"/>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4" name="Freihand 153">
                  <a:extLst>
                    <a:ext uri="{FF2B5EF4-FFF2-40B4-BE49-F238E27FC236}">
                      <a16:creationId xmlns:a16="http://schemas.microsoft.com/office/drawing/2014/main" id="{6F610FBB-2EE5-028B-A4E8-E55A07266AB3}"/>
                    </a:ext>
                  </a:extLst>
                </p14:cNvPr>
                <p14:cNvContentPartPr/>
                <p14:nvPr/>
              </p14:nvContentPartPr>
              <p14:xfrm>
                <a:off x="1526292" y="2059344"/>
                <a:ext cx="360" cy="360"/>
              </p14:xfrm>
            </p:contentPart>
          </mc:Choice>
          <mc:Fallback xmlns="">
            <p:pic>
              <p:nvPicPr>
                <p:cNvPr id="154" name="Freihand 153">
                  <a:extLst>
                    <a:ext uri="{FF2B5EF4-FFF2-40B4-BE49-F238E27FC236}">
                      <a16:creationId xmlns:a16="http://schemas.microsoft.com/office/drawing/2014/main" id="{6F610FBB-2EE5-028B-A4E8-E55A07266AB3}"/>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55" name="Freihand 154">
                  <a:extLst>
                    <a:ext uri="{FF2B5EF4-FFF2-40B4-BE49-F238E27FC236}">
                      <a16:creationId xmlns:a16="http://schemas.microsoft.com/office/drawing/2014/main" id="{8623074A-2C3B-5A83-DFFB-C9D85C1E9525}"/>
                    </a:ext>
                  </a:extLst>
                </p14:cNvPr>
                <p14:cNvContentPartPr/>
                <p14:nvPr/>
              </p14:nvContentPartPr>
              <p14:xfrm>
                <a:off x="1571292" y="2034144"/>
                <a:ext cx="360" cy="360"/>
              </p14:xfrm>
            </p:contentPart>
          </mc:Choice>
          <mc:Fallback xmlns="">
            <p:pic>
              <p:nvPicPr>
                <p:cNvPr id="155" name="Freihand 154">
                  <a:extLst>
                    <a:ext uri="{FF2B5EF4-FFF2-40B4-BE49-F238E27FC236}">
                      <a16:creationId xmlns:a16="http://schemas.microsoft.com/office/drawing/2014/main" id="{8623074A-2C3B-5A83-DFFB-C9D85C1E9525}"/>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6" name="Freihand 155">
                  <a:extLst>
                    <a:ext uri="{FF2B5EF4-FFF2-40B4-BE49-F238E27FC236}">
                      <a16:creationId xmlns:a16="http://schemas.microsoft.com/office/drawing/2014/main" id="{97E05AFD-8614-4A88-ED0D-CCC9324CD3A5}"/>
                    </a:ext>
                  </a:extLst>
                </p14:cNvPr>
                <p14:cNvContentPartPr/>
                <p14:nvPr/>
              </p14:nvContentPartPr>
              <p14:xfrm>
                <a:off x="1991412" y="2036304"/>
                <a:ext cx="360" cy="360"/>
              </p14:xfrm>
            </p:contentPart>
          </mc:Choice>
          <mc:Fallback xmlns="">
            <p:pic>
              <p:nvPicPr>
                <p:cNvPr id="156" name="Freihand 155">
                  <a:extLst>
                    <a:ext uri="{FF2B5EF4-FFF2-40B4-BE49-F238E27FC236}">
                      <a16:creationId xmlns:a16="http://schemas.microsoft.com/office/drawing/2014/main" id="{97E05AFD-8614-4A88-ED0D-CCC9324CD3A5}"/>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57" name="Freihand 156">
                  <a:extLst>
                    <a:ext uri="{FF2B5EF4-FFF2-40B4-BE49-F238E27FC236}">
                      <a16:creationId xmlns:a16="http://schemas.microsoft.com/office/drawing/2014/main" id="{CB08E3E0-66D3-F931-FF3A-2B24680BEC49}"/>
                    </a:ext>
                  </a:extLst>
                </p14:cNvPr>
                <p14:cNvContentPartPr/>
                <p14:nvPr/>
              </p14:nvContentPartPr>
              <p14:xfrm>
                <a:off x="2066292" y="1987344"/>
                <a:ext cx="360" cy="360"/>
              </p14:xfrm>
            </p:contentPart>
          </mc:Choice>
          <mc:Fallback xmlns="">
            <p:pic>
              <p:nvPicPr>
                <p:cNvPr id="157" name="Freihand 156">
                  <a:extLst>
                    <a:ext uri="{FF2B5EF4-FFF2-40B4-BE49-F238E27FC236}">
                      <a16:creationId xmlns:a16="http://schemas.microsoft.com/office/drawing/2014/main" id="{CB08E3E0-66D3-F931-FF3A-2B24680BEC49}"/>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8" name="Freihand 157">
                  <a:extLst>
                    <a:ext uri="{FF2B5EF4-FFF2-40B4-BE49-F238E27FC236}">
                      <a16:creationId xmlns:a16="http://schemas.microsoft.com/office/drawing/2014/main" id="{574F9B1B-677A-FE5E-6107-9F9EF77DB648}"/>
                    </a:ext>
                  </a:extLst>
                </p14:cNvPr>
                <p14:cNvContentPartPr/>
                <p14:nvPr/>
              </p14:nvContentPartPr>
              <p14:xfrm>
                <a:off x="2080332" y="2068344"/>
                <a:ext cx="360" cy="360"/>
              </p14:xfrm>
            </p:contentPart>
          </mc:Choice>
          <mc:Fallback xmlns="">
            <p:pic>
              <p:nvPicPr>
                <p:cNvPr id="158" name="Freihand 157">
                  <a:extLst>
                    <a:ext uri="{FF2B5EF4-FFF2-40B4-BE49-F238E27FC236}">
                      <a16:creationId xmlns:a16="http://schemas.microsoft.com/office/drawing/2014/main" id="{574F9B1B-677A-FE5E-6107-9F9EF77DB648}"/>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59" name="Freihand 158">
                  <a:extLst>
                    <a:ext uri="{FF2B5EF4-FFF2-40B4-BE49-F238E27FC236}">
                      <a16:creationId xmlns:a16="http://schemas.microsoft.com/office/drawing/2014/main" id="{1EF69D64-5649-6DAC-93FD-1D68DBD94EC4}"/>
                    </a:ext>
                  </a:extLst>
                </p14:cNvPr>
                <p14:cNvContentPartPr/>
                <p14:nvPr/>
              </p14:nvContentPartPr>
              <p14:xfrm>
                <a:off x="2128212" y="2035944"/>
                <a:ext cx="360" cy="360"/>
              </p14:xfrm>
            </p:contentPart>
          </mc:Choice>
          <mc:Fallback xmlns="">
            <p:pic>
              <p:nvPicPr>
                <p:cNvPr id="159" name="Freihand 158">
                  <a:extLst>
                    <a:ext uri="{FF2B5EF4-FFF2-40B4-BE49-F238E27FC236}">
                      <a16:creationId xmlns:a16="http://schemas.microsoft.com/office/drawing/2014/main" id="{1EF69D64-5649-6DAC-93FD-1D68DBD94EC4}"/>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8C9904B7-8746-A0AB-6323-41604645482A}"/>
                    </a:ext>
                  </a:extLst>
                </p14:cNvPr>
                <p14:cNvContentPartPr/>
                <p14:nvPr/>
              </p14:nvContentPartPr>
              <p14:xfrm>
                <a:off x="2065212" y="2344824"/>
                <a:ext cx="360" cy="360"/>
              </p14:xfrm>
            </p:contentPart>
          </mc:Choice>
          <mc:Fallback xmlns="">
            <p:pic>
              <p:nvPicPr>
                <p:cNvPr id="160" name="Freihand 159">
                  <a:extLst>
                    <a:ext uri="{FF2B5EF4-FFF2-40B4-BE49-F238E27FC236}">
                      <a16:creationId xmlns:a16="http://schemas.microsoft.com/office/drawing/2014/main" id="{8C9904B7-8746-A0AB-6323-41604645482A}"/>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61" name="Freihand 160">
                  <a:extLst>
                    <a:ext uri="{FF2B5EF4-FFF2-40B4-BE49-F238E27FC236}">
                      <a16:creationId xmlns:a16="http://schemas.microsoft.com/office/drawing/2014/main" id="{4E0DD4EF-A404-26C6-2DC5-8F225E7D8BEB}"/>
                    </a:ext>
                  </a:extLst>
                </p14:cNvPr>
                <p14:cNvContentPartPr/>
                <p14:nvPr/>
              </p14:nvContentPartPr>
              <p14:xfrm>
                <a:off x="2070252" y="2418624"/>
                <a:ext cx="360" cy="360"/>
              </p14:xfrm>
            </p:contentPart>
          </mc:Choice>
          <mc:Fallback xmlns="">
            <p:pic>
              <p:nvPicPr>
                <p:cNvPr id="161" name="Freihand 160">
                  <a:extLst>
                    <a:ext uri="{FF2B5EF4-FFF2-40B4-BE49-F238E27FC236}">
                      <a16:creationId xmlns:a16="http://schemas.microsoft.com/office/drawing/2014/main" id="{4E0DD4EF-A404-26C6-2DC5-8F225E7D8BEB}"/>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2" name="Freihand 161">
                  <a:extLst>
                    <a:ext uri="{FF2B5EF4-FFF2-40B4-BE49-F238E27FC236}">
                      <a16:creationId xmlns:a16="http://schemas.microsoft.com/office/drawing/2014/main" id="{DDD5DCF3-B37B-B2C7-4E4E-6D126EB20DA9}"/>
                    </a:ext>
                  </a:extLst>
                </p14:cNvPr>
                <p14:cNvContentPartPr/>
                <p14:nvPr/>
              </p14:nvContentPartPr>
              <p14:xfrm>
                <a:off x="2140812" y="2399544"/>
                <a:ext cx="360" cy="360"/>
              </p14:xfrm>
            </p:contentPart>
          </mc:Choice>
          <mc:Fallback xmlns="">
            <p:pic>
              <p:nvPicPr>
                <p:cNvPr id="162" name="Freihand 161">
                  <a:extLst>
                    <a:ext uri="{FF2B5EF4-FFF2-40B4-BE49-F238E27FC236}">
                      <a16:creationId xmlns:a16="http://schemas.microsoft.com/office/drawing/2014/main" id="{DDD5DCF3-B37B-B2C7-4E4E-6D126EB20DA9}"/>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63" name="Freihand 162">
                  <a:extLst>
                    <a:ext uri="{FF2B5EF4-FFF2-40B4-BE49-F238E27FC236}">
                      <a16:creationId xmlns:a16="http://schemas.microsoft.com/office/drawing/2014/main" id="{3A32DDC5-5DB2-78FC-B80A-3362D0379FE4}"/>
                    </a:ext>
                  </a:extLst>
                </p14:cNvPr>
                <p14:cNvContentPartPr/>
                <p14:nvPr/>
              </p14:nvContentPartPr>
              <p14:xfrm>
                <a:off x="2004372" y="2396664"/>
                <a:ext cx="360" cy="360"/>
              </p14:xfrm>
            </p:contentPart>
          </mc:Choice>
          <mc:Fallback xmlns="">
            <p:pic>
              <p:nvPicPr>
                <p:cNvPr id="163" name="Freihand 162">
                  <a:extLst>
                    <a:ext uri="{FF2B5EF4-FFF2-40B4-BE49-F238E27FC236}">
                      <a16:creationId xmlns:a16="http://schemas.microsoft.com/office/drawing/2014/main" id="{3A32DDC5-5DB2-78FC-B80A-3362D0379FE4}"/>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4" name="Freihand 163">
                  <a:extLst>
                    <a:ext uri="{FF2B5EF4-FFF2-40B4-BE49-F238E27FC236}">
                      <a16:creationId xmlns:a16="http://schemas.microsoft.com/office/drawing/2014/main" id="{CA45502C-B021-CDB7-FDA6-E7C6D18DD6F0}"/>
                    </a:ext>
                  </a:extLst>
                </p14:cNvPr>
                <p14:cNvContentPartPr/>
                <p14:nvPr/>
              </p14:nvContentPartPr>
              <p14:xfrm>
                <a:off x="2033892" y="2761704"/>
                <a:ext cx="360" cy="360"/>
              </p14:xfrm>
            </p:contentPart>
          </mc:Choice>
          <mc:Fallback xmlns="">
            <p:pic>
              <p:nvPicPr>
                <p:cNvPr id="164" name="Freihand 163">
                  <a:extLst>
                    <a:ext uri="{FF2B5EF4-FFF2-40B4-BE49-F238E27FC236}">
                      <a16:creationId xmlns:a16="http://schemas.microsoft.com/office/drawing/2014/main" id="{CA45502C-B021-CDB7-FDA6-E7C6D18DD6F0}"/>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65" name="Freihand 164">
                  <a:extLst>
                    <a:ext uri="{FF2B5EF4-FFF2-40B4-BE49-F238E27FC236}">
                      <a16:creationId xmlns:a16="http://schemas.microsoft.com/office/drawing/2014/main" id="{E2E73022-878A-16B8-DEC7-66747E9CF63F}"/>
                    </a:ext>
                  </a:extLst>
                </p14:cNvPr>
                <p14:cNvContentPartPr/>
                <p14:nvPr/>
              </p14:nvContentPartPr>
              <p14:xfrm>
                <a:off x="2127492" y="2764944"/>
                <a:ext cx="360" cy="360"/>
              </p14:xfrm>
            </p:contentPart>
          </mc:Choice>
          <mc:Fallback xmlns="">
            <p:pic>
              <p:nvPicPr>
                <p:cNvPr id="165" name="Freihand 164">
                  <a:extLst>
                    <a:ext uri="{FF2B5EF4-FFF2-40B4-BE49-F238E27FC236}">
                      <a16:creationId xmlns:a16="http://schemas.microsoft.com/office/drawing/2014/main" id="{E2E73022-878A-16B8-DEC7-66747E9CF63F}"/>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6" name="Freihand 165">
                  <a:extLst>
                    <a:ext uri="{FF2B5EF4-FFF2-40B4-BE49-F238E27FC236}">
                      <a16:creationId xmlns:a16="http://schemas.microsoft.com/office/drawing/2014/main" id="{A2AA28D4-BA7B-073E-1A06-06BD8A30D13D}"/>
                    </a:ext>
                  </a:extLst>
                </p14:cNvPr>
                <p14:cNvContentPartPr/>
                <p14:nvPr/>
              </p14:nvContentPartPr>
              <p14:xfrm>
                <a:off x="2126772" y="2808504"/>
                <a:ext cx="360" cy="360"/>
              </p14:xfrm>
            </p:contentPart>
          </mc:Choice>
          <mc:Fallback xmlns="">
            <p:pic>
              <p:nvPicPr>
                <p:cNvPr id="166" name="Freihand 165">
                  <a:extLst>
                    <a:ext uri="{FF2B5EF4-FFF2-40B4-BE49-F238E27FC236}">
                      <a16:creationId xmlns:a16="http://schemas.microsoft.com/office/drawing/2014/main" id="{A2AA28D4-BA7B-073E-1A06-06BD8A30D13D}"/>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7" name="Freihand 166">
                  <a:extLst>
                    <a:ext uri="{FF2B5EF4-FFF2-40B4-BE49-F238E27FC236}">
                      <a16:creationId xmlns:a16="http://schemas.microsoft.com/office/drawing/2014/main" id="{0FEC128A-3CDF-4950-DDF8-63FEEF960F84}"/>
                    </a:ext>
                  </a:extLst>
                </p14:cNvPr>
                <p14:cNvContentPartPr/>
                <p14:nvPr/>
              </p14:nvContentPartPr>
              <p14:xfrm>
                <a:off x="1427292" y="2407824"/>
                <a:ext cx="360" cy="360"/>
              </p14:xfrm>
            </p:contentPart>
          </mc:Choice>
          <mc:Fallback xmlns="">
            <p:pic>
              <p:nvPicPr>
                <p:cNvPr id="167" name="Freihand 166">
                  <a:extLst>
                    <a:ext uri="{FF2B5EF4-FFF2-40B4-BE49-F238E27FC236}">
                      <a16:creationId xmlns:a16="http://schemas.microsoft.com/office/drawing/2014/main" id="{0FEC128A-3CDF-4950-DDF8-63FEEF960F84}"/>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8" name="Freihand 167">
                  <a:extLst>
                    <a:ext uri="{FF2B5EF4-FFF2-40B4-BE49-F238E27FC236}">
                      <a16:creationId xmlns:a16="http://schemas.microsoft.com/office/drawing/2014/main" id="{176E8F10-A511-7704-FE06-B9E48607E3FA}"/>
                    </a:ext>
                  </a:extLst>
                </p14:cNvPr>
                <p14:cNvContentPartPr/>
                <p14:nvPr/>
              </p14:nvContentPartPr>
              <p14:xfrm>
                <a:off x="1504332" y="2406384"/>
                <a:ext cx="360" cy="360"/>
              </p14:xfrm>
            </p:contentPart>
          </mc:Choice>
          <mc:Fallback xmlns="">
            <p:pic>
              <p:nvPicPr>
                <p:cNvPr id="168" name="Freihand 167">
                  <a:extLst>
                    <a:ext uri="{FF2B5EF4-FFF2-40B4-BE49-F238E27FC236}">
                      <a16:creationId xmlns:a16="http://schemas.microsoft.com/office/drawing/2014/main" id="{176E8F10-A511-7704-FE06-B9E48607E3FA}"/>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69" name="Freihand 168">
                  <a:extLst>
                    <a:ext uri="{FF2B5EF4-FFF2-40B4-BE49-F238E27FC236}">
                      <a16:creationId xmlns:a16="http://schemas.microsoft.com/office/drawing/2014/main" id="{8C1DA502-EB0F-5FCF-31CD-DF9C7D79FAC3}"/>
                    </a:ext>
                  </a:extLst>
                </p14:cNvPr>
                <p14:cNvContentPartPr/>
                <p14:nvPr/>
              </p14:nvContentPartPr>
              <p14:xfrm>
                <a:off x="1577052" y="2379744"/>
                <a:ext cx="360" cy="360"/>
              </p14:xfrm>
            </p:contentPart>
          </mc:Choice>
          <mc:Fallback xmlns="">
            <p:pic>
              <p:nvPicPr>
                <p:cNvPr id="169" name="Freihand 168">
                  <a:extLst>
                    <a:ext uri="{FF2B5EF4-FFF2-40B4-BE49-F238E27FC236}">
                      <a16:creationId xmlns:a16="http://schemas.microsoft.com/office/drawing/2014/main" id="{8C1DA502-EB0F-5FCF-31CD-DF9C7D79FAC3}"/>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70" name="Freihand 169">
                  <a:extLst>
                    <a:ext uri="{FF2B5EF4-FFF2-40B4-BE49-F238E27FC236}">
                      <a16:creationId xmlns:a16="http://schemas.microsoft.com/office/drawing/2014/main" id="{B90A943C-AE77-DA6F-25A0-10DB9D85CFF2}"/>
                    </a:ext>
                  </a:extLst>
                </p14:cNvPr>
                <p14:cNvContentPartPr/>
                <p14:nvPr/>
              </p14:nvContentPartPr>
              <p14:xfrm>
                <a:off x="1614852" y="2768544"/>
                <a:ext cx="360" cy="360"/>
              </p14:xfrm>
            </p:contentPart>
          </mc:Choice>
          <mc:Fallback xmlns="">
            <p:pic>
              <p:nvPicPr>
                <p:cNvPr id="170" name="Freihand 169">
                  <a:extLst>
                    <a:ext uri="{FF2B5EF4-FFF2-40B4-BE49-F238E27FC236}">
                      <a16:creationId xmlns:a16="http://schemas.microsoft.com/office/drawing/2014/main" id="{B90A943C-AE77-DA6F-25A0-10DB9D85CFF2}"/>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71" name="Freihand 170">
                  <a:extLst>
                    <a:ext uri="{FF2B5EF4-FFF2-40B4-BE49-F238E27FC236}">
                      <a16:creationId xmlns:a16="http://schemas.microsoft.com/office/drawing/2014/main" id="{1CB30E18-B27F-BF30-0712-4516264F5223}"/>
                    </a:ext>
                  </a:extLst>
                </p14:cNvPr>
                <p14:cNvContentPartPr/>
                <p14:nvPr/>
              </p14:nvContentPartPr>
              <p14:xfrm>
                <a:off x="1529172" y="2743704"/>
                <a:ext cx="360" cy="360"/>
              </p14:xfrm>
            </p:contentPart>
          </mc:Choice>
          <mc:Fallback xmlns="">
            <p:pic>
              <p:nvPicPr>
                <p:cNvPr id="171" name="Freihand 170">
                  <a:extLst>
                    <a:ext uri="{FF2B5EF4-FFF2-40B4-BE49-F238E27FC236}">
                      <a16:creationId xmlns:a16="http://schemas.microsoft.com/office/drawing/2014/main" id="{1CB30E18-B27F-BF30-0712-4516264F5223}"/>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72" name="Freihand 171">
                  <a:extLst>
                    <a:ext uri="{FF2B5EF4-FFF2-40B4-BE49-F238E27FC236}">
                      <a16:creationId xmlns:a16="http://schemas.microsoft.com/office/drawing/2014/main" id="{7F057739-D86B-5485-2D59-29449A710E83}"/>
                    </a:ext>
                  </a:extLst>
                </p14:cNvPr>
                <p14:cNvContentPartPr/>
                <p14:nvPr/>
              </p14:nvContentPartPr>
              <p14:xfrm>
                <a:off x="1461492" y="2797344"/>
                <a:ext cx="360" cy="360"/>
              </p14:xfrm>
            </p:contentPart>
          </mc:Choice>
          <mc:Fallback xmlns="">
            <p:pic>
              <p:nvPicPr>
                <p:cNvPr id="172" name="Freihand 171">
                  <a:extLst>
                    <a:ext uri="{FF2B5EF4-FFF2-40B4-BE49-F238E27FC236}">
                      <a16:creationId xmlns:a16="http://schemas.microsoft.com/office/drawing/2014/main" id="{7F057739-D86B-5485-2D59-29449A710E83}"/>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174" name="Gruppieren 173">
            <a:extLst>
              <a:ext uri="{FF2B5EF4-FFF2-40B4-BE49-F238E27FC236}">
                <a16:creationId xmlns:a16="http://schemas.microsoft.com/office/drawing/2014/main" id="{A8156E98-47A8-F974-D725-0F96ADA72212}"/>
              </a:ext>
            </a:extLst>
          </p:cNvPr>
          <p:cNvGrpSpPr/>
          <p:nvPr/>
        </p:nvGrpSpPr>
        <p:grpSpPr>
          <a:xfrm>
            <a:off x="1935565" y="698325"/>
            <a:ext cx="1751865" cy="2224577"/>
            <a:chOff x="935579" y="884383"/>
            <a:chExt cx="1751865" cy="2224577"/>
          </a:xfrm>
        </p:grpSpPr>
        <p:grpSp>
          <p:nvGrpSpPr>
            <p:cNvPr id="175" name="Gruppieren 174">
              <a:extLst>
                <a:ext uri="{FF2B5EF4-FFF2-40B4-BE49-F238E27FC236}">
                  <a16:creationId xmlns:a16="http://schemas.microsoft.com/office/drawing/2014/main" id="{80FA4CD5-4686-DD55-7C3E-7BB84616CF17}"/>
                </a:ext>
              </a:extLst>
            </p:cNvPr>
            <p:cNvGrpSpPr/>
            <p:nvPr/>
          </p:nvGrpSpPr>
          <p:grpSpPr>
            <a:xfrm>
              <a:off x="935579" y="884383"/>
              <a:ext cx="1751865" cy="2224577"/>
              <a:chOff x="5128437" y="270750"/>
              <a:chExt cx="4811433" cy="5214063"/>
            </a:xfrm>
          </p:grpSpPr>
          <p:pic>
            <p:nvPicPr>
              <p:cNvPr id="198" name="Grafik 197">
                <a:extLst>
                  <a:ext uri="{FF2B5EF4-FFF2-40B4-BE49-F238E27FC236}">
                    <a16:creationId xmlns:a16="http://schemas.microsoft.com/office/drawing/2014/main" id="{264E4986-D1F3-6263-57B3-F0E3E2D02513}"/>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199" name="Gruppieren 198">
                <a:extLst>
                  <a:ext uri="{FF2B5EF4-FFF2-40B4-BE49-F238E27FC236}">
                    <a16:creationId xmlns:a16="http://schemas.microsoft.com/office/drawing/2014/main" id="{F5FD4774-0FE5-0C8D-7AC9-1F2734BB4014}"/>
                  </a:ext>
                </a:extLst>
              </p:cNvPr>
              <p:cNvGrpSpPr/>
              <p:nvPr/>
            </p:nvGrpSpPr>
            <p:grpSpPr>
              <a:xfrm>
                <a:off x="5848652" y="2451674"/>
                <a:ext cx="3280358" cy="2689951"/>
                <a:chOff x="604083" y="2271793"/>
                <a:chExt cx="3371002" cy="2978353"/>
              </a:xfrm>
            </p:grpSpPr>
            <p:pic>
              <p:nvPicPr>
                <p:cNvPr id="265" name="Grafik 264">
                  <a:extLst>
                    <a:ext uri="{FF2B5EF4-FFF2-40B4-BE49-F238E27FC236}">
                      <a16:creationId xmlns:a16="http://schemas.microsoft.com/office/drawing/2014/main" id="{517F2533-293A-C3F0-A7A3-AF1D4ADD041D}"/>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266" name="Grafik 265">
                  <a:extLst>
                    <a:ext uri="{FF2B5EF4-FFF2-40B4-BE49-F238E27FC236}">
                      <a16:creationId xmlns:a16="http://schemas.microsoft.com/office/drawing/2014/main" id="{FF75F240-F331-062E-A1C8-450F6520EFA2}"/>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267" name="Grafik 266">
                  <a:extLst>
                    <a:ext uri="{FF2B5EF4-FFF2-40B4-BE49-F238E27FC236}">
                      <a16:creationId xmlns:a16="http://schemas.microsoft.com/office/drawing/2014/main" id="{A440CE25-BD41-9037-DE9A-FD437B9EFB10}"/>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00" name="Gruppieren 199">
                <a:extLst>
                  <a:ext uri="{FF2B5EF4-FFF2-40B4-BE49-F238E27FC236}">
                    <a16:creationId xmlns:a16="http://schemas.microsoft.com/office/drawing/2014/main" id="{B42A0333-CFD4-3DFA-229F-32BE68F6E0EB}"/>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97">
                  <p14:nvContentPartPr>
                    <p14:cNvPr id="263" name="Freihand 262">
                      <a:extLst>
                        <a:ext uri="{FF2B5EF4-FFF2-40B4-BE49-F238E27FC236}">
                          <a16:creationId xmlns:a16="http://schemas.microsoft.com/office/drawing/2014/main" id="{BA86CDD9-8300-CC25-AEB9-55C41C44AEC3}"/>
                        </a:ext>
                      </a:extLst>
                    </p14:cNvPr>
                    <p14:cNvContentPartPr/>
                    <p14:nvPr/>
                  </p14:nvContentPartPr>
                  <p14:xfrm>
                    <a:off x="5837906" y="2662616"/>
                    <a:ext cx="360" cy="360"/>
                  </p14:xfrm>
                </p:contentPart>
              </mc:Choice>
              <mc:Fallback xmlns="">
                <p:pic>
                  <p:nvPicPr>
                    <p:cNvPr id="263" name="Freihand 262">
                      <a:extLst>
                        <a:ext uri="{FF2B5EF4-FFF2-40B4-BE49-F238E27FC236}">
                          <a16:creationId xmlns:a16="http://schemas.microsoft.com/office/drawing/2014/main" id="{BA86CDD9-8300-CC25-AEB9-55C41C44AEC3}"/>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4" name="Freihand 263">
                      <a:extLst>
                        <a:ext uri="{FF2B5EF4-FFF2-40B4-BE49-F238E27FC236}">
                          <a16:creationId xmlns:a16="http://schemas.microsoft.com/office/drawing/2014/main" id="{8BBC3643-0137-C375-0869-8BC2A3F9DF7B}"/>
                        </a:ext>
                      </a:extLst>
                    </p14:cNvPr>
                    <p14:cNvContentPartPr/>
                    <p14:nvPr/>
                  </p14:nvContentPartPr>
                  <p14:xfrm>
                    <a:off x="5842586" y="2641376"/>
                    <a:ext cx="360" cy="360"/>
                  </p14:xfrm>
                </p:contentPart>
              </mc:Choice>
              <mc:Fallback xmlns="">
                <p:pic>
                  <p:nvPicPr>
                    <p:cNvPr id="264" name="Freihand 263">
                      <a:extLst>
                        <a:ext uri="{FF2B5EF4-FFF2-40B4-BE49-F238E27FC236}">
                          <a16:creationId xmlns:a16="http://schemas.microsoft.com/office/drawing/2014/main" id="{8BBC3643-0137-C375-0869-8BC2A3F9DF7B}"/>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01" name="Gruppieren 200">
                <a:extLst>
                  <a:ext uri="{FF2B5EF4-FFF2-40B4-BE49-F238E27FC236}">
                    <a16:creationId xmlns:a16="http://schemas.microsoft.com/office/drawing/2014/main" id="{AF03EEC1-9B15-33AB-703A-48525FB5CBF4}"/>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99">
                  <p14:nvContentPartPr>
                    <p14:cNvPr id="249" name="Freihand 248">
                      <a:extLst>
                        <a:ext uri="{FF2B5EF4-FFF2-40B4-BE49-F238E27FC236}">
                          <a16:creationId xmlns:a16="http://schemas.microsoft.com/office/drawing/2014/main" id="{4C750ECB-BB07-0C1A-C824-B22BDBF66CE6}"/>
                        </a:ext>
                      </a:extLst>
                    </p14:cNvPr>
                    <p14:cNvContentPartPr/>
                    <p14:nvPr/>
                  </p14:nvContentPartPr>
                  <p14:xfrm>
                    <a:off x="5859432" y="2543616"/>
                    <a:ext cx="360" cy="360"/>
                  </p14:xfrm>
                </p:contentPart>
              </mc:Choice>
              <mc:Fallback xmlns="">
                <p:pic>
                  <p:nvPicPr>
                    <p:cNvPr id="249" name="Freihand 248">
                      <a:extLst>
                        <a:ext uri="{FF2B5EF4-FFF2-40B4-BE49-F238E27FC236}">
                          <a16:creationId xmlns:a16="http://schemas.microsoft.com/office/drawing/2014/main" id="{4C750ECB-BB07-0C1A-C824-B22BDBF66CE6}"/>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50" name="Freihand 249">
                      <a:extLst>
                        <a:ext uri="{FF2B5EF4-FFF2-40B4-BE49-F238E27FC236}">
                          <a16:creationId xmlns:a16="http://schemas.microsoft.com/office/drawing/2014/main" id="{50BBCAB5-9F5F-FCD3-B078-3EBF84534858}"/>
                        </a:ext>
                      </a:extLst>
                    </p14:cNvPr>
                    <p14:cNvContentPartPr/>
                    <p14:nvPr/>
                  </p14:nvContentPartPr>
                  <p14:xfrm>
                    <a:off x="5889672" y="2452536"/>
                    <a:ext cx="360" cy="360"/>
                  </p14:xfrm>
                </p:contentPart>
              </mc:Choice>
              <mc:Fallback xmlns="">
                <p:pic>
                  <p:nvPicPr>
                    <p:cNvPr id="250" name="Freihand 249">
                      <a:extLst>
                        <a:ext uri="{FF2B5EF4-FFF2-40B4-BE49-F238E27FC236}">
                          <a16:creationId xmlns:a16="http://schemas.microsoft.com/office/drawing/2014/main" id="{50BBCAB5-9F5F-FCD3-B078-3EBF84534858}"/>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51" name="Freihand 250">
                      <a:extLst>
                        <a:ext uri="{FF2B5EF4-FFF2-40B4-BE49-F238E27FC236}">
                          <a16:creationId xmlns:a16="http://schemas.microsoft.com/office/drawing/2014/main" id="{3BAFE148-87AF-15FD-488D-78F9C42CAD03}"/>
                        </a:ext>
                      </a:extLst>
                    </p14:cNvPr>
                    <p14:cNvContentPartPr/>
                    <p14:nvPr/>
                  </p14:nvContentPartPr>
                  <p14:xfrm>
                    <a:off x="5890032" y="2462976"/>
                    <a:ext cx="360" cy="360"/>
                  </p14:xfrm>
                </p:contentPart>
              </mc:Choice>
              <mc:Fallback xmlns="">
                <p:pic>
                  <p:nvPicPr>
                    <p:cNvPr id="251" name="Freihand 250">
                      <a:extLst>
                        <a:ext uri="{FF2B5EF4-FFF2-40B4-BE49-F238E27FC236}">
                          <a16:creationId xmlns:a16="http://schemas.microsoft.com/office/drawing/2014/main" id="{3BAFE148-87AF-15FD-488D-78F9C42CAD03}"/>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52" name="Freihand 251">
                      <a:extLst>
                        <a:ext uri="{FF2B5EF4-FFF2-40B4-BE49-F238E27FC236}">
                          <a16:creationId xmlns:a16="http://schemas.microsoft.com/office/drawing/2014/main" id="{070A0324-D76B-1CCE-2746-0744EED29F30}"/>
                        </a:ext>
                      </a:extLst>
                    </p14:cNvPr>
                    <p14:cNvContentPartPr/>
                    <p14:nvPr/>
                  </p14:nvContentPartPr>
                  <p14:xfrm>
                    <a:off x="5895432" y="2469456"/>
                    <a:ext cx="360" cy="360"/>
                  </p14:xfrm>
                </p:contentPart>
              </mc:Choice>
              <mc:Fallback xmlns="">
                <p:pic>
                  <p:nvPicPr>
                    <p:cNvPr id="252" name="Freihand 251">
                      <a:extLst>
                        <a:ext uri="{FF2B5EF4-FFF2-40B4-BE49-F238E27FC236}">
                          <a16:creationId xmlns:a16="http://schemas.microsoft.com/office/drawing/2014/main" id="{070A0324-D76B-1CCE-2746-0744EED29F30}"/>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53" name="Freihand 252">
                      <a:extLst>
                        <a:ext uri="{FF2B5EF4-FFF2-40B4-BE49-F238E27FC236}">
                          <a16:creationId xmlns:a16="http://schemas.microsoft.com/office/drawing/2014/main" id="{05009F2A-7B1E-5995-5ED8-2A62491F2B7F}"/>
                        </a:ext>
                      </a:extLst>
                    </p14:cNvPr>
                    <p14:cNvContentPartPr/>
                    <p14:nvPr/>
                  </p14:nvContentPartPr>
                  <p14:xfrm>
                    <a:off x="5877072" y="2488176"/>
                    <a:ext cx="360" cy="360"/>
                  </p14:xfrm>
                </p:contentPart>
              </mc:Choice>
              <mc:Fallback xmlns="">
                <p:pic>
                  <p:nvPicPr>
                    <p:cNvPr id="253" name="Freihand 252">
                      <a:extLst>
                        <a:ext uri="{FF2B5EF4-FFF2-40B4-BE49-F238E27FC236}">
                          <a16:creationId xmlns:a16="http://schemas.microsoft.com/office/drawing/2014/main" id="{05009F2A-7B1E-5995-5ED8-2A62491F2B7F}"/>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54" name="Freihand 253">
                      <a:extLst>
                        <a:ext uri="{FF2B5EF4-FFF2-40B4-BE49-F238E27FC236}">
                          <a16:creationId xmlns:a16="http://schemas.microsoft.com/office/drawing/2014/main" id="{C1A34ED2-593E-29C7-2785-E554953BFE40}"/>
                        </a:ext>
                      </a:extLst>
                    </p14:cNvPr>
                    <p14:cNvContentPartPr/>
                    <p14:nvPr/>
                  </p14:nvContentPartPr>
                  <p14:xfrm>
                    <a:off x="5875992" y="2490336"/>
                    <a:ext cx="360" cy="360"/>
                  </p14:xfrm>
                </p:contentPart>
              </mc:Choice>
              <mc:Fallback xmlns="">
                <p:pic>
                  <p:nvPicPr>
                    <p:cNvPr id="254" name="Freihand 253">
                      <a:extLst>
                        <a:ext uri="{FF2B5EF4-FFF2-40B4-BE49-F238E27FC236}">
                          <a16:creationId xmlns:a16="http://schemas.microsoft.com/office/drawing/2014/main" id="{C1A34ED2-593E-29C7-2785-E554953BFE40}"/>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55" name="Freihand 254">
                      <a:extLst>
                        <a:ext uri="{FF2B5EF4-FFF2-40B4-BE49-F238E27FC236}">
                          <a16:creationId xmlns:a16="http://schemas.microsoft.com/office/drawing/2014/main" id="{76794BF5-DBFC-737C-26AF-21E3DB8651F2}"/>
                        </a:ext>
                      </a:extLst>
                    </p14:cNvPr>
                    <p14:cNvContentPartPr/>
                    <p14:nvPr/>
                  </p14:nvContentPartPr>
                  <p14:xfrm>
                    <a:off x="5875706" y="2472176"/>
                    <a:ext cx="360" cy="360"/>
                  </p14:xfrm>
                </p:contentPart>
              </mc:Choice>
              <mc:Fallback xmlns="">
                <p:pic>
                  <p:nvPicPr>
                    <p:cNvPr id="255" name="Freihand 254">
                      <a:extLst>
                        <a:ext uri="{FF2B5EF4-FFF2-40B4-BE49-F238E27FC236}">
                          <a16:creationId xmlns:a16="http://schemas.microsoft.com/office/drawing/2014/main" id="{76794BF5-DBFC-737C-26AF-21E3DB8651F2}"/>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56" name="Freihand 255">
                      <a:extLst>
                        <a:ext uri="{FF2B5EF4-FFF2-40B4-BE49-F238E27FC236}">
                          <a16:creationId xmlns:a16="http://schemas.microsoft.com/office/drawing/2014/main" id="{3A44ED4E-5B9F-2310-2053-046A37737A99}"/>
                        </a:ext>
                      </a:extLst>
                    </p14:cNvPr>
                    <p14:cNvContentPartPr/>
                    <p14:nvPr/>
                  </p14:nvContentPartPr>
                  <p14:xfrm>
                    <a:off x="5872106" y="2470376"/>
                    <a:ext cx="360" cy="360"/>
                  </p14:xfrm>
                </p:contentPart>
              </mc:Choice>
              <mc:Fallback xmlns="">
                <p:pic>
                  <p:nvPicPr>
                    <p:cNvPr id="256" name="Freihand 255">
                      <a:extLst>
                        <a:ext uri="{FF2B5EF4-FFF2-40B4-BE49-F238E27FC236}">
                          <a16:creationId xmlns:a16="http://schemas.microsoft.com/office/drawing/2014/main" id="{3A44ED4E-5B9F-2310-2053-046A37737A99}"/>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57" name="Freihand 256">
                      <a:extLst>
                        <a:ext uri="{FF2B5EF4-FFF2-40B4-BE49-F238E27FC236}">
                          <a16:creationId xmlns:a16="http://schemas.microsoft.com/office/drawing/2014/main" id="{8238E66D-3629-C459-AAE3-0AF652C9B21E}"/>
                        </a:ext>
                      </a:extLst>
                    </p14:cNvPr>
                    <p14:cNvContentPartPr/>
                    <p14:nvPr/>
                  </p14:nvContentPartPr>
                  <p14:xfrm>
                    <a:off x="5857706" y="2467496"/>
                    <a:ext cx="360" cy="360"/>
                  </p14:xfrm>
                </p:contentPart>
              </mc:Choice>
              <mc:Fallback xmlns="">
                <p:pic>
                  <p:nvPicPr>
                    <p:cNvPr id="257" name="Freihand 256">
                      <a:extLst>
                        <a:ext uri="{FF2B5EF4-FFF2-40B4-BE49-F238E27FC236}">
                          <a16:creationId xmlns:a16="http://schemas.microsoft.com/office/drawing/2014/main" id="{8238E66D-3629-C459-AAE3-0AF652C9B21E}"/>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58" name="Freihand 257">
                      <a:extLst>
                        <a:ext uri="{FF2B5EF4-FFF2-40B4-BE49-F238E27FC236}">
                          <a16:creationId xmlns:a16="http://schemas.microsoft.com/office/drawing/2014/main" id="{1B242F63-EEC0-8393-3B71-5D6C6FC56F9C}"/>
                        </a:ext>
                      </a:extLst>
                    </p14:cNvPr>
                    <p14:cNvContentPartPr/>
                    <p14:nvPr/>
                  </p14:nvContentPartPr>
                  <p14:xfrm>
                    <a:off x="5854826" y="2513216"/>
                    <a:ext cx="360" cy="360"/>
                  </p14:xfrm>
                </p:contentPart>
              </mc:Choice>
              <mc:Fallback xmlns="">
                <p:pic>
                  <p:nvPicPr>
                    <p:cNvPr id="258" name="Freihand 257">
                      <a:extLst>
                        <a:ext uri="{FF2B5EF4-FFF2-40B4-BE49-F238E27FC236}">
                          <a16:creationId xmlns:a16="http://schemas.microsoft.com/office/drawing/2014/main" id="{1B242F63-EEC0-8393-3B71-5D6C6FC56F9C}"/>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9" name="Freihand 258">
                      <a:extLst>
                        <a:ext uri="{FF2B5EF4-FFF2-40B4-BE49-F238E27FC236}">
                          <a16:creationId xmlns:a16="http://schemas.microsoft.com/office/drawing/2014/main" id="{A8196DB8-AA00-F520-1956-9824DDD0367E}"/>
                        </a:ext>
                      </a:extLst>
                    </p14:cNvPr>
                    <p14:cNvContentPartPr/>
                    <p14:nvPr/>
                  </p14:nvContentPartPr>
                  <p14:xfrm>
                    <a:off x="5854106" y="2579456"/>
                    <a:ext cx="360" cy="360"/>
                  </p14:xfrm>
                </p:contentPart>
              </mc:Choice>
              <mc:Fallback xmlns="">
                <p:pic>
                  <p:nvPicPr>
                    <p:cNvPr id="259" name="Freihand 258">
                      <a:extLst>
                        <a:ext uri="{FF2B5EF4-FFF2-40B4-BE49-F238E27FC236}">
                          <a16:creationId xmlns:a16="http://schemas.microsoft.com/office/drawing/2014/main" id="{A8196DB8-AA00-F520-1956-9824DDD0367E}"/>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60" name="Freihand 259">
                      <a:extLst>
                        <a:ext uri="{FF2B5EF4-FFF2-40B4-BE49-F238E27FC236}">
                          <a16:creationId xmlns:a16="http://schemas.microsoft.com/office/drawing/2014/main" id="{15342A76-1039-8766-7E46-30CE09EE763E}"/>
                        </a:ext>
                      </a:extLst>
                    </p14:cNvPr>
                    <p14:cNvContentPartPr/>
                    <p14:nvPr/>
                  </p14:nvContentPartPr>
                  <p14:xfrm>
                    <a:off x="5848706" y="2604656"/>
                    <a:ext cx="360" cy="360"/>
                  </p14:xfrm>
                </p:contentPart>
              </mc:Choice>
              <mc:Fallback xmlns="">
                <p:pic>
                  <p:nvPicPr>
                    <p:cNvPr id="260" name="Freihand 259">
                      <a:extLst>
                        <a:ext uri="{FF2B5EF4-FFF2-40B4-BE49-F238E27FC236}">
                          <a16:creationId xmlns:a16="http://schemas.microsoft.com/office/drawing/2014/main" id="{15342A76-1039-8766-7E46-30CE09EE763E}"/>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61" name="Freihand 260">
                      <a:extLst>
                        <a:ext uri="{FF2B5EF4-FFF2-40B4-BE49-F238E27FC236}">
                          <a16:creationId xmlns:a16="http://schemas.microsoft.com/office/drawing/2014/main" id="{38529193-E7D8-201B-7C91-31BCE841DCF0}"/>
                        </a:ext>
                      </a:extLst>
                    </p14:cNvPr>
                    <p14:cNvContentPartPr/>
                    <p14:nvPr/>
                  </p14:nvContentPartPr>
                  <p14:xfrm>
                    <a:off x="5909906" y="2444456"/>
                    <a:ext cx="360" cy="360"/>
                  </p14:xfrm>
                </p:contentPart>
              </mc:Choice>
              <mc:Fallback xmlns="">
                <p:pic>
                  <p:nvPicPr>
                    <p:cNvPr id="261" name="Freihand 260">
                      <a:extLst>
                        <a:ext uri="{FF2B5EF4-FFF2-40B4-BE49-F238E27FC236}">
                          <a16:creationId xmlns:a16="http://schemas.microsoft.com/office/drawing/2014/main" id="{38529193-E7D8-201B-7C91-31BCE841DCF0}"/>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62" name="Freihand 261">
                      <a:extLst>
                        <a:ext uri="{FF2B5EF4-FFF2-40B4-BE49-F238E27FC236}">
                          <a16:creationId xmlns:a16="http://schemas.microsoft.com/office/drawing/2014/main" id="{141BFAAD-250B-C079-7E6F-CCB202B0593A}"/>
                        </a:ext>
                      </a:extLst>
                    </p14:cNvPr>
                    <p14:cNvContentPartPr/>
                    <p14:nvPr/>
                  </p14:nvContentPartPr>
                  <p14:xfrm>
                    <a:off x="5872466" y="2504936"/>
                    <a:ext cx="360" cy="360"/>
                  </p14:xfrm>
                </p:contentPart>
              </mc:Choice>
              <mc:Fallback xmlns="">
                <p:pic>
                  <p:nvPicPr>
                    <p:cNvPr id="262" name="Freihand 261">
                      <a:extLst>
                        <a:ext uri="{FF2B5EF4-FFF2-40B4-BE49-F238E27FC236}">
                          <a16:creationId xmlns:a16="http://schemas.microsoft.com/office/drawing/2014/main" id="{141BFAAD-250B-C079-7E6F-CCB202B0593A}"/>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02" name="Gruppieren 201">
                <a:extLst>
                  <a:ext uri="{FF2B5EF4-FFF2-40B4-BE49-F238E27FC236}">
                    <a16:creationId xmlns:a16="http://schemas.microsoft.com/office/drawing/2014/main" id="{CE348C6C-3BCA-6070-B001-ED3834E52181}"/>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13">
                  <p14:nvContentPartPr>
                    <p14:cNvPr id="225" name="Freihand 224">
                      <a:extLst>
                        <a:ext uri="{FF2B5EF4-FFF2-40B4-BE49-F238E27FC236}">
                          <a16:creationId xmlns:a16="http://schemas.microsoft.com/office/drawing/2014/main" id="{FAE305AF-9F5B-68ED-3B71-E66A7DB8B815}"/>
                        </a:ext>
                      </a:extLst>
                    </p14:cNvPr>
                    <p14:cNvContentPartPr/>
                    <p14:nvPr/>
                  </p14:nvContentPartPr>
                  <p14:xfrm>
                    <a:off x="9029306" y="2669816"/>
                    <a:ext cx="360" cy="360"/>
                  </p14:xfrm>
                </p:contentPart>
              </mc:Choice>
              <mc:Fallback xmlns="">
                <p:pic>
                  <p:nvPicPr>
                    <p:cNvPr id="225" name="Freihand 224">
                      <a:extLst>
                        <a:ext uri="{FF2B5EF4-FFF2-40B4-BE49-F238E27FC236}">
                          <a16:creationId xmlns:a16="http://schemas.microsoft.com/office/drawing/2014/main" id="{FAE305AF-9F5B-68ED-3B71-E66A7DB8B815}"/>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26" name="Freihand 225">
                      <a:extLst>
                        <a:ext uri="{FF2B5EF4-FFF2-40B4-BE49-F238E27FC236}">
                          <a16:creationId xmlns:a16="http://schemas.microsoft.com/office/drawing/2014/main" id="{2928DA5C-B267-E361-0336-202365E318B1}"/>
                        </a:ext>
                      </a:extLst>
                    </p14:cNvPr>
                    <p14:cNvContentPartPr/>
                    <p14:nvPr/>
                  </p14:nvContentPartPr>
                  <p14:xfrm>
                    <a:off x="9040106" y="2734616"/>
                    <a:ext cx="360" cy="360"/>
                  </p14:xfrm>
                </p:contentPart>
              </mc:Choice>
              <mc:Fallback xmlns="">
                <p:pic>
                  <p:nvPicPr>
                    <p:cNvPr id="226" name="Freihand 225">
                      <a:extLst>
                        <a:ext uri="{FF2B5EF4-FFF2-40B4-BE49-F238E27FC236}">
                          <a16:creationId xmlns:a16="http://schemas.microsoft.com/office/drawing/2014/main" id="{2928DA5C-B267-E361-0336-202365E318B1}"/>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7" name="Freihand 226">
                      <a:extLst>
                        <a:ext uri="{FF2B5EF4-FFF2-40B4-BE49-F238E27FC236}">
                          <a16:creationId xmlns:a16="http://schemas.microsoft.com/office/drawing/2014/main" id="{37723C3E-72B8-2962-21D3-E6FA8E1B3D02}"/>
                        </a:ext>
                      </a:extLst>
                    </p14:cNvPr>
                    <p14:cNvContentPartPr/>
                    <p14:nvPr/>
                  </p14:nvContentPartPr>
                  <p14:xfrm>
                    <a:off x="9036146" y="2699696"/>
                    <a:ext cx="360" cy="360"/>
                  </p14:xfrm>
                </p:contentPart>
              </mc:Choice>
              <mc:Fallback xmlns="">
                <p:pic>
                  <p:nvPicPr>
                    <p:cNvPr id="227" name="Freihand 226">
                      <a:extLst>
                        <a:ext uri="{FF2B5EF4-FFF2-40B4-BE49-F238E27FC236}">
                          <a16:creationId xmlns:a16="http://schemas.microsoft.com/office/drawing/2014/main" id="{37723C3E-72B8-2962-21D3-E6FA8E1B3D02}"/>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28" name="Freihand 227">
                      <a:extLst>
                        <a:ext uri="{FF2B5EF4-FFF2-40B4-BE49-F238E27FC236}">
                          <a16:creationId xmlns:a16="http://schemas.microsoft.com/office/drawing/2014/main" id="{9915A8D8-4E63-7AA3-0D92-B364ADA32724}"/>
                        </a:ext>
                      </a:extLst>
                    </p14:cNvPr>
                    <p14:cNvContentPartPr/>
                    <p14:nvPr/>
                  </p14:nvContentPartPr>
                  <p14:xfrm>
                    <a:off x="9008066" y="2630936"/>
                    <a:ext cx="360" cy="360"/>
                  </p14:xfrm>
                </p:contentPart>
              </mc:Choice>
              <mc:Fallback xmlns="">
                <p:pic>
                  <p:nvPicPr>
                    <p:cNvPr id="228" name="Freihand 227">
                      <a:extLst>
                        <a:ext uri="{FF2B5EF4-FFF2-40B4-BE49-F238E27FC236}">
                          <a16:creationId xmlns:a16="http://schemas.microsoft.com/office/drawing/2014/main" id="{9915A8D8-4E63-7AA3-0D92-B364ADA32724}"/>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9" name="Freihand 228">
                      <a:extLst>
                        <a:ext uri="{FF2B5EF4-FFF2-40B4-BE49-F238E27FC236}">
                          <a16:creationId xmlns:a16="http://schemas.microsoft.com/office/drawing/2014/main" id="{8745AD38-FD76-B115-6F2B-B497B3B7C956}"/>
                        </a:ext>
                      </a:extLst>
                    </p14:cNvPr>
                    <p14:cNvContentPartPr/>
                    <p14:nvPr/>
                  </p14:nvContentPartPr>
                  <p14:xfrm>
                    <a:off x="8932106" y="2443736"/>
                    <a:ext cx="360" cy="360"/>
                  </p14:xfrm>
                </p:contentPart>
              </mc:Choice>
              <mc:Fallback xmlns="">
                <p:pic>
                  <p:nvPicPr>
                    <p:cNvPr id="229" name="Freihand 228">
                      <a:extLst>
                        <a:ext uri="{FF2B5EF4-FFF2-40B4-BE49-F238E27FC236}">
                          <a16:creationId xmlns:a16="http://schemas.microsoft.com/office/drawing/2014/main" id="{8745AD38-FD76-B115-6F2B-B497B3B7C956}"/>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30" name="Freihand 229">
                      <a:extLst>
                        <a:ext uri="{FF2B5EF4-FFF2-40B4-BE49-F238E27FC236}">
                          <a16:creationId xmlns:a16="http://schemas.microsoft.com/office/drawing/2014/main" id="{2D3304A0-0249-E196-4651-7EF143B8CC16}"/>
                        </a:ext>
                      </a:extLst>
                    </p14:cNvPr>
                    <p14:cNvContentPartPr/>
                    <p14:nvPr/>
                  </p14:nvContentPartPr>
                  <p14:xfrm>
                    <a:off x="8949746" y="2467496"/>
                    <a:ext cx="360" cy="360"/>
                  </p14:xfrm>
                </p:contentPart>
              </mc:Choice>
              <mc:Fallback xmlns="">
                <p:pic>
                  <p:nvPicPr>
                    <p:cNvPr id="230" name="Freihand 229">
                      <a:extLst>
                        <a:ext uri="{FF2B5EF4-FFF2-40B4-BE49-F238E27FC236}">
                          <a16:creationId xmlns:a16="http://schemas.microsoft.com/office/drawing/2014/main" id="{2D3304A0-0249-E196-4651-7EF143B8CC16}"/>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1" name="Freihand 230">
                      <a:extLst>
                        <a:ext uri="{FF2B5EF4-FFF2-40B4-BE49-F238E27FC236}">
                          <a16:creationId xmlns:a16="http://schemas.microsoft.com/office/drawing/2014/main" id="{2C8B4BAA-CD7D-B4CD-7CE0-335B6D13233B}"/>
                        </a:ext>
                      </a:extLst>
                    </p14:cNvPr>
                    <p14:cNvContentPartPr/>
                    <p14:nvPr/>
                  </p14:nvContentPartPr>
                  <p14:xfrm>
                    <a:off x="8968106" y="2497736"/>
                    <a:ext cx="360" cy="360"/>
                  </p14:xfrm>
                </p:contentPart>
              </mc:Choice>
              <mc:Fallback xmlns="">
                <p:pic>
                  <p:nvPicPr>
                    <p:cNvPr id="231" name="Freihand 230">
                      <a:extLst>
                        <a:ext uri="{FF2B5EF4-FFF2-40B4-BE49-F238E27FC236}">
                          <a16:creationId xmlns:a16="http://schemas.microsoft.com/office/drawing/2014/main" id="{2C8B4BAA-CD7D-B4CD-7CE0-335B6D13233B}"/>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32" name="Freihand 231">
                      <a:extLst>
                        <a:ext uri="{FF2B5EF4-FFF2-40B4-BE49-F238E27FC236}">
                          <a16:creationId xmlns:a16="http://schemas.microsoft.com/office/drawing/2014/main" id="{F8A2EF38-16AB-4BF4-EF0B-21C811DAA1E5}"/>
                        </a:ext>
                      </a:extLst>
                    </p14:cNvPr>
                    <p14:cNvContentPartPr/>
                    <p14:nvPr/>
                  </p14:nvContentPartPr>
                  <p14:xfrm>
                    <a:off x="8976746" y="2530136"/>
                    <a:ext cx="360" cy="360"/>
                  </p14:xfrm>
                </p:contentPart>
              </mc:Choice>
              <mc:Fallback xmlns="">
                <p:pic>
                  <p:nvPicPr>
                    <p:cNvPr id="232" name="Freihand 231">
                      <a:extLst>
                        <a:ext uri="{FF2B5EF4-FFF2-40B4-BE49-F238E27FC236}">
                          <a16:creationId xmlns:a16="http://schemas.microsoft.com/office/drawing/2014/main" id="{F8A2EF38-16AB-4BF4-EF0B-21C811DAA1E5}"/>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33" name="Freihand 232">
                      <a:extLst>
                        <a:ext uri="{FF2B5EF4-FFF2-40B4-BE49-F238E27FC236}">
                          <a16:creationId xmlns:a16="http://schemas.microsoft.com/office/drawing/2014/main" id="{0E9D3BC8-76D4-3AC6-30BF-71988F600CC0}"/>
                        </a:ext>
                      </a:extLst>
                    </p14:cNvPr>
                    <p14:cNvContentPartPr/>
                    <p14:nvPr/>
                  </p14:nvContentPartPr>
                  <p14:xfrm>
                    <a:off x="8985746" y="2555336"/>
                    <a:ext cx="360" cy="360"/>
                  </p14:xfrm>
                </p:contentPart>
              </mc:Choice>
              <mc:Fallback xmlns="">
                <p:pic>
                  <p:nvPicPr>
                    <p:cNvPr id="233" name="Freihand 232">
                      <a:extLst>
                        <a:ext uri="{FF2B5EF4-FFF2-40B4-BE49-F238E27FC236}">
                          <a16:creationId xmlns:a16="http://schemas.microsoft.com/office/drawing/2014/main" id="{0E9D3BC8-76D4-3AC6-30BF-71988F600CC0}"/>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34" name="Freihand 233">
                      <a:extLst>
                        <a:ext uri="{FF2B5EF4-FFF2-40B4-BE49-F238E27FC236}">
                          <a16:creationId xmlns:a16="http://schemas.microsoft.com/office/drawing/2014/main" id="{B9B5FA1E-4D15-0532-9995-1AF43DFCBA4F}"/>
                        </a:ext>
                      </a:extLst>
                    </p14:cNvPr>
                    <p14:cNvContentPartPr/>
                    <p14:nvPr/>
                  </p14:nvContentPartPr>
                  <p14:xfrm>
                    <a:off x="8996906" y="2586296"/>
                    <a:ext cx="360" cy="360"/>
                  </p14:xfrm>
                </p:contentPart>
              </mc:Choice>
              <mc:Fallback xmlns="">
                <p:pic>
                  <p:nvPicPr>
                    <p:cNvPr id="234" name="Freihand 233">
                      <a:extLst>
                        <a:ext uri="{FF2B5EF4-FFF2-40B4-BE49-F238E27FC236}">
                          <a16:creationId xmlns:a16="http://schemas.microsoft.com/office/drawing/2014/main" id="{B9B5FA1E-4D15-0532-9995-1AF43DFCBA4F}"/>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35" name="Freihand 234">
                      <a:extLst>
                        <a:ext uri="{FF2B5EF4-FFF2-40B4-BE49-F238E27FC236}">
                          <a16:creationId xmlns:a16="http://schemas.microsoft.com/office/drawing/2014/main" id="{0F419DB0-9460-3B6C-F28E-13C3962C8C44}"/>
                        </a:ext>
                      </a:extLst>
                    </p14:cNvPr>
                    <p14:cNvContentPartPr/>
                    <p14:nvPr/>
                  </p14:nvContentPartPr>
                  <p14:xfrm>
                    <a:off x="8981426" y="2469656"/>
                    <a:ext cx="360" cy="360"/>
                  </p14:xfrm>
                </p:contentPart>
              </mc:Choice>
              <mc:Fallback xmlns="">
                <p:pic>
                  <p:nvPicPr>
                    <p:cNvPr id="235" name="Freihand 234">
                      <a:extLst>
                        <a:ext uri="{FF2B5EF4-FFF2-40B4-BE49-F238E27FC236}">
                          <a16:creationId xmlns:a16="http://schemas.microsoft.com/office/drawing/2014/main" id="{0F419DB0-9460-3B6C-F28E-13C3962C8C44}"/>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36" name="Freihand 235">
                      <a:extLst>
                        <a:ext uri="{FF2B5EF4-FFF2-40B4-BE49-F238E27FC236}">
                          <a16:creationId xmlns:a16="http://schemas.microsoft.com/office/drawing/2014/main" id="{3D07BAC4-EE2D-B38A-69F3-8F131B9ACA7B}"/>
                        </a:ext>
                      </a:extLst>
                    </p14:cNvPr>
                    <p14:cNvContentPartPr/>
                    <p14:nvPr/>
                  </p14:nvContentPartPr>
                  <p14:xfrm>
                    <a:off x="9002666" y="2468576"/>
                    <a:ext cx="360" cy="360"/>
                  </p14:xfrm>
                </p:contentPart>
              </mc:Choice>
              <mc:Fallback xmlns="">
                <p:pic>
                  <p:nvPicPr>
                    <p:cNvPr id="236" name="Freihand 235">
                      <a:extLst>
                        <a:ext uri="{FF2B5EF4-FFF2-40B4-BE49-F238E27FC236}">
                          <a16:creationId xmlns:a16="http://schemas.microsoft.com/office/drawing/2014/main" id="{3D07BAC4-EE2D-B38A-69F3-8F131B9ACA7B}"/>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7" name="Freihand 236">
                      <a:extLst>
                        <a:ext uri="{FF2B5EF4-FFF2-40B4-BE49-F238E27FC236}">
                          <a16:creationId xmlns:a16="http://schemas.microsoft.com/office/drawing/2014/main" id="{0A3A7EE5-B61E-1DDF-1D53-8304DB6032BF}"/>
                        </a:ext>
                      </a:extLst>
                    </p14:cNvPr>
                    <p14:cNvContentPartPr/>
                    <p14:nvPr/>
                  </p14:nvContentPartPr>
                  <p14:xfrm>
                    <a:off x="9008426" y="2477216"/>
                    <a:ext cx="360" cy="360"/>
                  </p14:xfrm>
                </p:contentPart>
              </mc:Choice>
              <mc:Fallback xmlns="">
                <p:pic>
                  <p:nvPicPr>
                    <p:cNvPr id="237" name="Freihand 236">
                      <a:extLst>
                        <a:ext uri="{FF2B5EF4-FFF2-40B4-BE49-F238E27FC236}">
                          <a16:creationId xmlns:a16="http://schemas.microsoft.com/office/drawing/2014/main" id="{0A3A7EE5-B61E-1DDF-1D53-8304DB6032BF}"/>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38" name="Freihand 237">
                      <a:extLst>
                        <a:ext uri="{FF2B5EF4-FFF2-40B4-BE49-F238E27FC236}">
                          <a16:creationId xmlns:a16="http://schemas.microsoft.com/office/drawing/2014/main" id="{A1D1E49A-78E5-C688-501B-5E6478275479}"/>
                        </a:ext>
                      </a:extLst>
                    </p14:cNvPr>
                    <p14:cNvContentPartPr/>
                    <p14:nvPr/>
                  </p14:nvContentPartPr>
                  <p14:xfrm>
                    <a:off x="9028226" y="2497376"/>
                    <a:ext cx="360" cy="360"/>
                  </p14:xfrm>
                </p:contentPart>
              </mc:Choice>
              <mc:Fallback xmlns="">
                <p:pic>
                  <p:nvPicPr>
                    <p:cNvPr id="238" name="Freihand 237">
                      <a:extLst>
                        <a:ext uri="{FF2B5EF4-FFF2-40B4-BE49-F238E27FC236}">
                          <a16:creationId xmlns:a16="http://schemas.microsoft.com/office/drawing/2014/main" id="{A1D1E49A-78E5-C688-501B-5E6478275479}"/>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9" name="Freihand 238">
                      <a:extLst>
                        <a:ext uri="{FF2B5EF4-FFF2-40B4-BE49-F238E27FC236}">
                          <a16:creationId xmlns:a16="http://schemas.microsoft.com/office/drawing/2014/main" id="{72910FF5-E93D-5937-B947-040162F9C462}"/>
                        </a:ext>
                      </a:extLst>
                    </p14:cNvPr>
                    <p14:cNvContentPartPr/>
                    <p14:nvPr/>
                  </p14:nvContentPartPr>
                  <p14:xfrm>
                    <a:off x="9050906" y="2543456"/>
                    <a:ext cx="360" cy="360"/>
                  </p14:xfrm>
                </p:contentPart>
              </mc:Choice>
              <mc:Fallback xmlns="">
                <p:pic>
                  <p:nvPicPr>
                    <p:cNvPr id="239" name="Freihand 238">
                      <a:extLst>
                        <a:ext uri="{FF2B5EF4-FFF2-40B4-BE49-F238E27FC236}">
                          <a16:creationId xmlns:a16="http://schemas.microsoft.com/office/drawing/2014/main" id="{72910FF5-E93D-5937-B947-040162F9C462}"/>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40" name="Freihand 239">
                      <a:extLst>
                        <a:ext uri="{FF2B5EF4-FFF2-40B4-BE49-F238E27FC236}">
                          <a16:creationId xmlns:a16="http://schemas.microsoft.com/office/drawing/2014/main" id="{24E9098D-FD1C-5AC6-BFA0-3525485E1C0A}"/>
                        </a:ext>
                      </a:extLst>
                    </p14:cNvPr>
                    <p14:cNvContentPartPr/>
                    <p14:nvPr/>
                  </p14:nvContentPartPr>
                  <p14:xfrm>
                    <a:off x="9014546" y="2521136"/>
                    <a:ext cx="360" cy="360"/>
                  </p14:xfrm>
                </p:contentPart>
              </mc:Choice>
              <mc:Fallback xmlns="">
                <p:pic>
                  <p:nvPicPr>
                    <p:cNvPr id="240" name="Freihand 239">
                      <a:extLst>
                        <a:ext uri="{FF2B5EF4-FFF2-40B4-BE49-F238E27FC236}">
                          <a16:creationId xmlns:a16="http://schemas.microsoft.com/office/drawing/2014/main" id="{24E9098D-FD1C-5AC6-BFA0-3525485E1C0A}"/>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41" name="Freihand 240">
                      <a:extLst>
                        <a:ext uri="{FF2B5EF4-FFF2-40B4-BE49-F238E27FC236}">
                          <a16:creationId xmlns:a16="http://schemas.microsoft.com/office/drawing/2014/main" id="{A49DDDDE-52E3-322E-CD07-55133381F3ED}"/>
                        </a:ext>
                      </a:extLst>
                    </p14:cNvPr>
                    <p14:cNvContentPartPr/>
                    <p14:nvPr/>
                  </p14:nvContentPartPr>
                  <p14:xfrm>
                    <a:off x="9048026" y="2589176"/>
                    <a:ext cx="360" cy="360"/>
                  </p14:xfrm>
                </p:contentPart>
              </mc:Choice>
              <mc:Fallback xmlns="">
                <p:pic>
                  <p:nvPicPr>
                    <p:cNvPr id="241" name="Freihand 240">
                      <a:extLst>
                        <a:ext uri="{FF2B5EF4-FFF2-40B4-BE49-F238E27FC236}">
                          <a16:creationId xmlns:a16="http://schemas.microsoft.com/office/drawing/2014/main" id="{A49DDDDE-52E3-322E-CD07-55133381F3ED}"/>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42" name="Freihand 241">
                      <a:extLst>
                        <a:ext uri="{FF2B5EF4-FFF2-40B4-BE49-F238E27FC236}">
                          <a16:creationId xmlns:a16="http://schemas.microsoft.com/office/drawing/2014/main" id="{5490D2FD-45FF-FD37-4354-9E9506FEC248}"/>
                        </a:ext>
                      </a:extLst>
                    </p14:cNvPr>
                    <p14:cNvContentPartPr/>
                    <p14:nvPr/>
                  </p14:nvContentPartPr>
                  <p14:xfrm>
                    <a:off x="9016706" y="2544896"/>
                    <a:ext cx="360" cy="360"/>
                  </p14:xfrm>
                </p:contentPart>
              </mc:Choice>
              <mc:Fallback xmlns="">
                <p:pic>
                  <p:nvPicPr>
                    <p:cNvPr id="242" name="Freihand 241">
                      <a:extLst>
                        <a:ext uri="{FF2B5EF4-FFF2-40B4-BE49-F238E27FC236}">
                          <a16:creationId xmlns:a16="http://schemas.microsoft.com/office/drawing/2014/main" id="{5490D2FD-45FF-FD37-4354-9E9506FEC248}"/>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43" name="Freihand 242">
                      <a:extLst>
                        <a:ext uri="{FF2B5EF4-FFF2-40B4-BE49-F238E27FC236}">
                          <a16:creationId xmlns:a16="http://schemas.microsoft.com/office/drawing/2014/main" id="{76103B22-9B42-B091-A8F6-8E8CFDC7AE69}"/>
                        </a:ext>
                      </a:extLst>
                    </p14:cNvPr>
                    <p14:cNvContentPartPr/>
                    <p14:nvPr/>
                  </p14:nvContentPartPr>
                  <p14:xfrm>
                    <a:off x="9035426" y="2608976"/>
                    <a:ext cx="360" cy="360"/>
                  </p14:xfrm>
                </p:contentPart>
              </mc:Choice>
              <mc:Fallback xmlns="">
                <p:pic>
                  <p:nvPicPr>
                    <p:cNvPr id="243" name="Freihand 242">
                      <a:extLst>
                        <a:ext uri="{FF2B5EF4-FFF2-40B4-BE49-F238E27FC236}">
                          <a16:creationId xmlns:a16="http://schemas.microsoft.com/office/drawing/2014/main" id="{76103B22-9B42-B091-A8F6-8E8CFDC7AE69}"/>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44" name="Freihand 243">
                      <a:extLst>
                        <a:ext uri="{FF2B5EF4-FFF2-40B4-BE49-F238E27FC236}">
                          <a16:creationId xmlns:a16="http://schemas.microsoft.com/office/drawing/2014/main" id="{6D4DE479-263D-1582-6009-2785AAB872A5}"/>
                        </a:ext>
                      </a:extLst>
                    </p14:cNvPr>
                    <p14:cNvContentPartPr/>
                    <p14:nvPr/>
                  </p14:nvContentPartPr>
                  <p14:xfrm>
                    <a:off x="9031826" y="2589176"/>
                    <a:ext cx="360" cy="360"/>
                  </p14:xfrm>
                </p:contentPart>
              </mc:Choice>
              <mc:Fallback xmlns="">
                <p:pic>
                  <p:nvPicPr>
                    <p:cNvPr id="244" name="Freihand 243">
                      <a:extLst>
                        <a:ext uri="{FF2B5EF4-FFF2-40B4-BE49-F238E27FC236}">
                          <a16:creationId xmlns:a16="http://schemas.microsoft.com/office/drawing/2014/main" id="{6D4DE479-263D-1582-6009-2785AAB872A5}"/>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45" name="Freihand 244">
                      <a:extLst>
                        <a:ext uri="{FF2B5EF4-FFF2-40B4-BE49-F238E27FC236}">
                          <a16:creationId xmlns:a16="http://schemas.microsoft.com/office/drawing/2014/main" id="{E405177B-F4CD-D96D-134D-E16AF187FFFA}"/>
                        </a:ext>
                      </a:extLst>
                    </p14:cNvPr>
                    <p14:cNvContentPartPr/>
                    <p14:nvPr/>
                  </p14:nvContentPartPr>
                  <p14:xfrm>
                    <a:off x="9035786" y="2635256"/>
                    <a:ext cx="360" cy="360"/>
                  </p14:xfrm>
                </p:contentPart>
              </mc:Choice>
              <mc:Fallback xmlns="">
                <p:pic>
                  <p:nvPicPr>
                    <p:cNvPr id="245" name="Freihand 244">
                      <a:extLst>
                        <a:ext uri="{FF2B5EF4-FFF2-40B4-BE49-F238E27FC236}">
                          <a16:creationId xmlns:a16="http://schemas.microsoft.com/office/drawing/2014/main" id="{E405177B-F4CD-D96D-134D-E16AF187FFFA}"/>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46" name="Freihand 245">
                      <a:extLst>
                        <a:ext uri="{FF2B5EF4-FFF2-40B4-BE49-F238E27FC236}">
                          <a16:creationId xmlns:a16="http://schemas.microsoft.com/office/drawing/2014/main" id="{5FB69081-B1FD-FB8F-61B2-35CE89C75A35}"/>
                        </a:ext>
                      </a:extLst>
                    </p14:cNvPr>
                    <p14:cNvContentPartPr/>
                    <p14:nvPr/>
                  </p14:nvContentPartPr>
                  <p14:xfrm>
                    <a:off x="9055226" y="2675216"/>
                    <a:ext cx="360" cy="360"/>
                  </p14:xfrm>
                </p:contentPart>
              </mc:Choice>
              <mc:Fallback xmlns="">
                <p:pic>
                  <p:nvPicPr>
                    <p:cNvPr id="246" name="Freihand 245">
                      <a:extLst>
                        <a:ext uri="{FF2B5EF4-FFF2-40B4-BE49-F238E27FC236}">
                          <a16:creationId xmlns:a16="http://schemas.microsoft.com/office/drawing/2014/main" id="{5FB69081-B1FD-FB8F-61B2-35CE89C75A35}"/>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47" name="Freihand 246">
                      <a:extLst>
                        <a:ext uri="{FF2B5EF4-FFF2-40B4-BE49-F238E27FC236}">
                          <a16:creationId xmlns:a16="http://schemas.microsoft.com/office/drawing/2014/main" id="{DE9C242E-3A3B-7DA4-76CB-C47AA997D15C}"/>
                        </a:ext>
                      </a:extLst>
                    </p14:cNvPr>
                    <p14:cNvContentPartPr/>
                    <p14:nvPr/>
                  </p14:nvContentPartPr>
                  <p14:xfrm>
                    <a:off x="9054146" y="2764496"/>
                    <a:ext cx="360" cy="360"/>
                  </p14:xfrm>
                </p:contentPart>
              </mc:Choice>
              <mc:Fallback xmlns="">
                <p:pic>
                  <p:nvPicPr>
                    <p:cNvPr id="247" name="Freihand 246">
                      <a:extLst>
                        <a:ext uri="{FF2B5EF4-FFF2-40B4-BE49-F238E27FC236}">
                          <a16:creationId xmlns:a16="http://schemas.microsoft.com/office/drawing/2014/main" id="{DE9C242E-3A3B-7DA4-76CB-C47AA997D15C}"/>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48" name="Freihand 247">
                      <a:extLst>
                        <a:ext uri="{FF2B5EF4-FFF2-40B4-BE49-F238E27FC236}">
                          <a16:creationId xmlns:a16="http://schemas.microsoft.com/office/drawing/2014/main" id="{34DBA028-B08C-8916-1821-8F957EF72FBD}"/>
                        </a:ext>
                      </a:extLst>
                    </p14:cNvPr>
                    <p14:cNvContentPartPr/>
                    <p14:nvPr/>
                  </p14:nvContentPartPr>
                  <p14:xfrm>
                    <a:off x="9000506" y="2493416"/>
                    <a:ext cx="360" cy="360"/>
                  </p14:xfrm>
                </p:contentPart>
              </mc:Choice>
              <mc:Fallback xmlns="">
                <p:pic>
                  <p:nvPicPr>
                    <p:cNvPr id="248" name="Freihand 247">
                      <a:extLst>
                        <a:ext uri="{FF2B5EF4-FFF2-40B4-BE49-F238E27FC236}">
                          <a16:creationId xmlns:a16="http://schemas.microsoft.com/office/drawing/2014/main" id="{34DBA028-B08C-8916-1821-8F957EF72FBD}"/>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03" name="Gruppieren 202">
                <a:extLst>
                  <a:ext uri="{FF2B5EF4-FFF2-40B4-BE49-F238E27FC236}">
                    <a16:creationId xmlns:a16="http://schemas.microsoft.com/office/drawing/2014/main" id="{8861BF7F-8CEF-18AB-4932-8AEAB56160BB}"/>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137">
                  <p14:nvContentPartPr>
                    <p14:cNvPr id="223" name="Freihand 222">
                      <a:extLst>
                        <a:ext uri="{FF2B5EF4-FFF2-40B4-BE49-F238E27FC236}">
                          <a16:creationId xmlns:a16="http://schemas.microsoft.com/office/drawing/2014/main" id="{D40C776A-C8DC-A9E2-E78F-8D78A74E514D}"/>
                        </a:ext>
                      </a:extLst>
                    </p14:cNvPr>
                    <p14:cNvContentPartPr/>
                    <p14:nvPr/>
                  </p14:nvContentPartPr>
                  <p14:xfrm>
                    <a:off x="7996106" y="2444816"/>
                    <a:ext cx="344160" cy="18360"/>
                  </p14:xfrm>
                </p:contentPart>
              </mc:Choice>
              <mc:Fallback xmlns="">
                <p:pic>
                  <p:nvPicPr>
                    <p:cNvPr id="223" name="Freihand 222">
                      <a:extLst>
                        <a:ext uri="{FF2B5EF4-FFF2-40B4-BE49-F238E27FC236}">
                          <a16:creationId xmlns:a16="http://schemas.microsoft.com/office/drawing/2014/main" id="{D40C776A-C8DC-A9E2-E78F-8D78A74E514D}"/>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24" name="Freihand 223">
                      <a:extLst>
                        <a:ext uri="{FF2B5EF4-FFF2-40B4-BE49-F238E27FC236}">
                          <a16:creationId xmlns:a16="http://schemas.microsoft.com/office/drawing/2014/main" id="{FB7F1692-D5D4-7C2D-D27A-3C658007E34C}"/>
                        </a:ext>
                      </a:extLst>
                    </p14:cNvPr>
                    <p14:cNvContentPartPr/>
                    <p14:nvPr/>
                  </p14:nvContentPartPr>
                  <p14:xfrm>
                    <a:off x="7922666" y="2463176"/>
                    <a:ext cx="68400" cy="360"/>
                  </p14:xfrm>
                </p:contentPart>
              </mc:Choice>
              <mc:Fallback xmlns="">
                <p:pic>
                  <p:nvPicPr>
                    <p:cNvPr id="224" name="Freihand 223">
                      <a:extLst>
                        <a:ext uri="{FF2B5EF4-FFF2-40B4-BE49-F238E27FC236}">
                          <a16:creationId xmlns:a16="http://schemas.microsoft.com/office/drawing/2014/main" id="{FB7F1692-D5D4-7C2D-D27A-3C658007E34C}"/>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9">
                <p14:nvContentPartPr>
                  <p14:cNvPr id="204" name="Freihand 203">
                    <a:extLst>
                      <a:ext uri="{FF2B5EF4-FFF2-40B4-BE49-F238E27FC236}">
                        <a16:creationId xmlns:a16="http://schemas.microsoft.com/office/drawing/2014/main" id="{AA994B02-A5DF-2FF4-0A49-783EBEE5BA51}"/>
                      </a:ext>
                    </a:extLst>
                  </p14:cNvPr>
                  <p14:cNvContentPartPr/>
                  <p14:nvPr/>
                </p14:nvContentPartPr>
                <p14:xfrm>
                  <a:off x="6405266" y="2425016"/>
                  <a:ext cx="665640" cy="79200"/>
                </p14:xfrm>
              </p:contentPart>
            </mc:Choice>
            <mc:Fallback xmlns="">
              <p:pic>
                <p:nvPicPr>
                  <p:cNvPr id="204" name="Freihand 203">
                    <a:extLst>
                      <a:ext uri="{FF2B5EF4-FFF2-40B4-BE49-F238E27FC236}">
                        <a16:creationId xmlns:a16="http://schemas.microsoft.com/office/drawing/2014/main" id="{AA994B02-A5DF-2FF4-0A49-783EBEE5BA51}"/>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05" name="Freihand 204">
                    <a:extLst>
                      <a:ext uri="{FF2B5EF4-FFF2-40B4-BE49-F238E27FC236}">
                        <a16:creationId xmlns:a16="http://schemas.microsoft.com/office/drawing/2014/main" id="{9ED2CBA9-F71A-3C55-4539-3D285AF16227}"/>
                      </a:ext>
                    </a:extLst>
                  </p14:cNvPr>
                  <p14:cNvContentPartPr/>
                  <p14:nvPr/>
                </p14:nvContentPartPr>
                <p14:xfrm>
                  <a:off x="6924746" y="2471816"/>
                  <a:ext cx="215280" cy="78120"/>
                </p14:xfrm>
              </p:contentPart>
            </mc:Choice>
            <mc:Fallback xmlns="">
              <p:pic>
                <p:nvPicPr>
                  <p:cNvPr id="205" name="Freihand 204">
                    <a:extLst>
                      <a:ext uri="{FF2B5EF4-FFF2-40B4-BE49-F238E27FC236}">
                        <a16:creationId xmlns:a16="http://schemas.microsoft.com/office/drawing/2014/main" id="{9ED2CBA9-F71A-3C55-4539-3D285AF16227}"/>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06" name="Freihand 205">
                    <a:extLst>
                      <a:ext uri="{FF2B5EF4-FFF2-40B4-BE49-F238E27FC236}">
                        <a16:creationId xmlns:a16="http://schemas.microsoft.com/office/drawing/2014/main" id="{D31D263D-5880-34B3-1585-9FC8BF13A376}"/>
                      </a:ext>
                    </a:extLst>
                  </p14:cNvPr>
                  <p14:cNvContentPartPr/>
                  <p14:nvPr/>
                </p14:nvContentPartPr>
                <p14:xfrm>
                  <a:off x="6852746" y="4196786"/>
                  <a:ext cx="325800" cy="108720"/>
                </p14:xfrm>
              </p:contentPart>
            </mc:Choice>
            <mc:Fallback xmlns="">
              <p:pic>
                <p:nvPicPr>
                  <p:cNvPr id="206" name="Freihand 205">
                    <a:extLst>
                      <a:ext uri="{FF2B5EF4-FFF2-40B4-BE49-F238E27FC236}">
                        <a16:creationId xmlns:a16="http://schemas.microsoft.com/office/drawing/2014/main" id="{D31D263D-5880-34B3-1585-9FC8BF13A376}"/>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07" name="Freihand 206">
                    <a:extLst>
                      <a:ext uri="{FF2B5EF4-FFF2-40B4-BE49-F238E27FC236}">
                        <a16:creationId xmlns:a16="http://schemas.microsoft.com/office/drawing/2014/main" id="{9399D5AA-7217-5A27-2D5C-A6F6667A4AD7}"/>
                      </a:ext>
                    </a:extLst>
                  </p14:cNvPr>
                  <p14:cNvContentPartPr/>
                  <p14:nvPr/>
                </p14:nvContentPartPr>
                <p14:xfrm>
                  <a:off x="8942546" y="4148186"/>
                  <a:ext cx="165960" cy="207360"/>
                </p14:xfrm>
              </p:contentPart>
            </mc:Choice>
            <mc:Fallback xmlns="">
              <p:pic>
                <p:nvPicPr>
                  <p:cNvPr id="207" name="Freihand 206">
                    <a:extLst>
                      <a:ext uri="{FF2B5EF4-FFF2-40B4-BE49-F238E27FC236}">
                        <a16:creationId xmlns:a16="http://schemas.microsoft.com/office/drawing/2014/main" id="{9399D5AA-7217-5A27-2D5C-A6F6667A4AD7}"/>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08" name="Freihand 207">
                    <a:extLst>
                      <a:ext uri="{FF2B5EF4-FFF2-40B4-BE49-F238E27FC236}">
                        <a16:creationId xmlns:a16="http://schemas.microsoft.com/office/drawing/2014/main" id="{AF52F5D1-334C-3C53-4DDC-22030AD491BB}"/>
                      </a:ext>
                    </a:extLst>
                  </p14:cNvPr>
                  <p14:cNvContentPartPr/>
                  <p14:nvPr/>
                </p14:nvContentPartPr>
                <p14:xfrm>
                  <a:off x="8892146" y="4621946"/>
                  <a:ext cx="338400" cy="521640"/>
                </p14:xfrm>
              </p:contentPart>
            </mc:Choice>
            <mc:Fallback xmlns="">
              <p:pic>
                <p:nvPicPr>
                  <p:cNvPr id="208" name="Freihand 207">
                    <a:extLst>
                      <a:ext uri="{FF2B5EF4-FFF2-40B4-BE49-F238E27FC236}">
                        <a16:creationId xmlns:a16="http://schemas.microsoft.com/office/drawing/2014/main" id="{AF52F5D1-334C-3C53-4DDC-22030AD491BB}"/>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209" name="Gruppieren 208">
                <a:extLst>
                  <a:ext uri="{FF2B5EF4-FFF2-40B4-BE49-F238E27FC236}">
                    <a16:creationId xmlns:a16="http://schemas.microsoft.com/office/drawing/2014/main" id="{6BD63CA3-945E-6F10-FD40-99951232423A}"/>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144">
                  <p14:nvContentPartPr>
                    <p14:cNvPr id="221" name="Freihand 220">
                      <a:extLst>
                        <a:ext uri="{FF2B5EF4-FFF2-40B4-BE49-F238E27FC236}">
                          <a16:creationId xmlns:a16="http://schemas.microsoft.com/office/drawing/2014/main" id="{FF7FDCF2-CB8D-85E5-551C-25DCBDFC595E}"/>
                        </a:ext>
                      </a:extLst>
                    </p14:cNvPr>
                    <p14:cNvContentPartPr/>
                    <p14:nvPr/>
                  </p14:nvContentPartPr>
                  <p14:xfrm>
                    <a:off x="5795066" y="5124506"/>
                    <a:ext cx="399600" cy="54720"/>
                  </p14:xfrm>
                </p:contentPart>
              </mc:Choice>
              <mc:Fallback xmlns="">
                <p:pic>
                  <p:nvPicPr>
                    <p:cNvPr id="221" name="Freihand 220">
                      <a:extLst>
                        <a:ext uri="{FF2B5EF4-FFF2-40B4-BE49-F238E27FC236}">
                          <a16:creationId xmlns:a16="http://schemas.microsoft.com/office/drawing/2014/main" id="{FF7FDCF2-CB8D-85E5-551C-25DCBDFC595E}"/>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22" name="Freihand 221">
                      <a:extLst>
                        <a:ext uri="{FF2B5EF4-FFF2-40B4-BE49-F238E27FC236}">
                          <a16:creationId xmlns:a16="http://schemas.microsoft.com/office/drawing/2014/main" id="{EF2DECF5-C865-1A1A-CC4D-7E91DD646E61}"/>
                        </a:ext>
                      </a:extLst>
                    </p14:cNvPr>
                    <p14:cNvContentPartPr/>
                    <p14:nvPr/>
                  </p14:nvContentPartPr>
                  <p14:xfrm>
                    <a:off x="6194666" y="5125586"/>
                    <a:ext cx="307440" cy="21960"/>
                  </p14:xfrm>
                </p:contentPart>
              </mc:Choice>
              <mc:Fallback xmlns="">
                <p:pic>
                  <p:nvPicPr>
                    <p:cNvPr id="222" name="Freihand 221">
                      <a:extLst>
                        <a:ext uri="{FF2B5EF4-FFF2-40B4-BE49-F238E27FC236}">
                          <a16:creationId xmlns:a16="http://schemas.microsoft.com/office/drawing/2014/main" id="{EF2DECF5-C865-1A1A-CC4D-7E91DD646E61}"/>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6">
                <p14:nvContentPartPr>
                  <p14:cNvPr id="210" name="Freihand 209">
                    <a:extLst>
                      <a:ext uri="{FF2B5EF4-FFF2-40B4-BE49-F238E27FC236}">
                        <a16:creationId xmlns:a16="http://schemas.microsoft.com/office/drawing/2014/main" id="{92A2F963-CA56-5B1B-24AF-36D848176413}"/>
                      </a:ext>
                    </a:extLst>
                  </p14:cNvPr>
                  <p14:cNvContentPartPr/>
                  <p14:nvPr/>
                </p14:nvContentPartPr>
                <p14:xfrm>
                  <a:off x="7010786" y="5114786"/>
                  <a:ext cx="933120" cy="31320"/>
                </p14:xfrm>
              </p:contentPart>
            </mc:Choice>
            <mc:Fallback xmlns="">
              <p:pic>
                <p:nvPicPr>
                  <p:cNvPr id="210" name="Freihand 209">
                    <a:extLst>
                      <a:ext uri="{FF2B5EF4-FFF2-40B4-BE49-F238E27FC236}">
                        <a16:creationId xmlns:a16="http://schemas.microsoft.com/office/drawing/2014/main" id="{92A2F963-CA56-5B1B-24AF-36D848176413}"/>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211" name="Gruppieren 210">
                <a:extLst>
                  <a:ext uri="{FF2B5EF4-FFF2-40B4-BE49-F238E27FC236}">
                    <a16:creationId xmlns:a16="http://schemas.microsoft.com/office/drawing/2014/main" id="{26C10085-4636-84A4-A266-BC041859DCBC}"/>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147">
                  <p14:nvContentPartPr>
                    <p14:cNvPr id="212" name="Freihand 211">
                      <a:extLst>
                        <a:ext uri="{FF2B5EF4-FFF2-40B4-BE49-F238E27FC236}">
                          <a16:creationId xmlns:a16="http://schemas.microsoft.com/office/drawing/2014/main" id="{3AF4154F-842B-01E0-FE9B-C9441A843E38}"/>
                        </a:ext>
                      </a:extLst>
                    </p14:cNvPr>
                    <p14:cNvContentPartPr/>
                    <p14:nvPr/>
                  </p14:nvContentPartPr>
                  <p14:xfrm>
                    <a:off x="6499226" y="4180949"/>
                    <a:ext cx="360" cy="360"/>
                  </p14:xfrm>
                </p:contentPart>
              </mc:Choice>
              <mc:Fallback xmlns="">
                <p:pic>
                  <p:nvPicPr>
                    <p:cNvPr id="212" name="Freihand 211">
                      <a:extLst>
                        <a:ext uri="{FF2B5EF4-FFF2-40B4-BE49-F238E27FC236}">
                          <a16:creationId xmlns:a16="http://schemas.microsoft.com/office/drawing/2014/main" id="{3AF4154F-842B-01E0-FE9B-C9441A843E38}"/>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13" name="Freihand 212">
                      <a:extLst>
                        <a:ext uri="{FF2B5EF4-FFF2-40B4-BE49-F238E27FC236}">
                          <a16:creationId xmlns:a16="http://schemas.microsoft.com/office/drawing/2014/main" id="{4B59A920-516A-A858-F453-5E45D93C8839}"/>
                        </a:ext>
                      </a:extLst>
                    </p14:cNvPr>
                    <p14:cNvContentPartPr/>
                    <p14:nvPr/>
                  </p14:nvContentPartPr>
                  <p14:xfrm>
                    <a:off x="6494186" y="4181669"/>
                    <a:ext cx="360" cy="360"/>
                  </p14:xfrm>
                </p:contentPart>
              </mc:Choice>
              <mc:Fallback xmlns="">
                <p:pic>
                  <p:nvPicPr>
                    <p:cNvPr id="213" name="Freihand 212">
                      <a:extLst>
                        <a:ext uri="{FF2B5EF4-FFF2-40B4-BE49-F238E27FC236}">
                          <a16:creationId xmlns:a16="http://schemas.microsoft.com/office/drawing/2014/main" id="{4B59A920-516A-A858-F453-5E45D93C8839}"/>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4" name="Freihand 213">
                      <a:extLst>
                        <a:ext uri="{FF2B5EF4-FFF2-40B4-BE49-F238E27FC236}">
                          <a16:creationId xmlns:a16="http://schemas.microsoft.com/office/drawing/2014/main" id="{719132F3-8347-CBAA-6EF3-ED7763538BEE}"/>
                        </a:ext>
                      </a:extLst>
                    </p14:cNvPr>
                    <p14:cNvContentPartPr/>
                    <p14:nvPr/>
                  </p14:nvContentPartPr>
                  <p14:xfrm>
                    <a:off x="6508226" y="4181669"/>
                    <a:ext cx="360" cy="360"/>
                  </p14:xfrm>
                </p:contentPart>
              </mc:Choice>
              <mc:Fallback xmlns="">
                <p:pic>
                  <p:nvPicPr>
                    <p:cNvPr id="214" name="Freihand 213">
                      <a:extLst>
                        <a:ext uri="{FF2B5EF4-FFF2-40B4-BE49-F238E27FC236}">
                          <a16:creationId xmlns:a16="http://schemas.microsoft.com/office/drawing/2014/main" id="{719132F3-8347-CBAA-6EF3-ED7763538BEE}"/>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15" name="Freihand 214">
                      <a:extLst>
                        <a:ext uri="{FF2B5EF4-FFF2-40B4-BE49-F238E27FC236}">
                          <a16:creationId xmlns:a16="http://schemas.microsoft.com/office/drawing/2014/main" id="{FFA0F927-A853-D2A3-08DF-4AA9AEADA5FE}"/>
                        </a:ext>
                      </a:extLst>
                    </p14:cNvPr>
                    <p14:cNvContentPartPr/>
                    <p14:nvPr/>
                  </p14:nvContentPartPr>
                  <p14:xfrm>
                    <a:off x="6544946" y="4181669"/>
                    <a:ext cx="360" cy="360"/>
                  </p14:xfrm>
                </p:contentPart>
              </mc:Choice>
              <mc:Fallback xmlns="">
                <p:pic>
                  <p:nvPicPr>
                    <p:cNvPr id="215" name="Freihand 214">
                      <a:extLst>
                        <a:ext uri="{FF2B5EF4-FFF2-40B4-BE49-F238E27FC236}">
                          <a16:creationId xmlns:a16="http://schemas.microsoft.com/office/drawing/2014/main" id="{FFA0F927-A853-D2A3-08DF-4AA9AEADA5FE}"/>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6" name="Freihand 215">
                      <a:extLst>
                        <a:ext uri="{FF2B5EF4-FFF2-40B4-BE49-F238E27FC236}">
                          <a16:creationId xmlns:a16="http://schemas.microsoft.com/office/drawing/2014/main" id="{F2874AAD-6F03-4C2E-13F7-ACAF8200D40E}"/>
                        </a:ext>
                      </a:extLst>
                    </p14:cNvPr>
                    <p14:cNvContentPartPr/>
                    <p14:nvPr/>
                  </p14:nvContentPartPr>
                  <p14:xfrm>
                    <a:off x="6592466" y="4187069"/>
                    <a:ext cx="360" cy="360"/>
                  </p14:xfrm>
                </p:contentPart>
              </mc:Choice>
              <mc:Fallback xmlns="">
                <p:pic>
                  <p:nvPicPr>
                    <p:cNvPr id="216" name="Freihand 215">
                      <a:extLst>
                        <a:ext uri="{FF2B5EF4-FFF2-40B4-BE49-F238E27FC236}">
                          <a16:creationId xmlns:a16="http://schemas.microsoft.com/office/drawing/2014/main" id="{F2874AAD-6F03-4C2E-13F7-ACAF8200D40E}"/>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17" name="Freihand 216">
                      <a:extLst>
                        <a:ext uri="{FF2B5EF4-FFF2-40B4-BE49-F238E27FC236}">
                          <a16:creationId xmlns:a16="http://schemas.microsoft.com/office/drawing/2014/main" id="{A7F8B030-35F0-C2E3-4C64-806A680E1A01}"/>
                        </a:ext>
                      </a:extLst>
                    </p14:cNvPr>
                    <p14:cNvContentPartPr/>
                    <p14:nvPr/>
                  </p14:nvContentPartPr>
                  <p14:xfrm>
                    <a:off x="6659066" y="4188149"/>
                    <a:ext cx="360" cy="360"/>
                  </p14:xfrm>
                </p:contentPart>
              </mc:Choice>
              <mc:Fallback xmlns="">
                <p:pic>
                  <p:nvPicPr>
                    <p:cNvPr id="217" name="Freihand 216">
                      <a:extLst>
                        <a:ext uri="{FF2B5EF4-FFF2-40B4-BE49-F238E27FC236}">
                          <a16:creationId xmlns:a16="http://schemas.microsoft.com/office/drawing/2014/main" id="{A7F8B030-35F0-C2E3-4C64-806A680E1A01}"/>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8" name="Freihand 217">
                      <a:extLst>
                        <a:ext uri="{FF2B5EF4-FFF2-40B4-BE49-F238E27FC236}">
                          <a16:creationId xmlns:a16="http://schemas.microsoft.com/office/drawing/2014/main" id="{05E6E586-812B-C780-E647-7958859B3F03}"/>
                        </a:ext>
                      </a:extLst>
                    </p14:cNvPr>
                    <p14:cNvContentPartPr/>
                    <p14:nvPr/>
                  </p14:nvContentPartPr>
                  <p14:xfrm>
                    <a:off x="6706226" y="4188149"/>
                    <a:ext cx="360" cy="360"/>
                  </p14:xfrm>
                </p:contentPart>
              </mc:Choice>
              <mc:Fallback xmlns="">
                <p:pic>
                  <p:nvPicPr>
                    <p:cNvPr id="218" name="Freihand 217">
                      <a:extLst>
                        <a:ext uri="{FF2B5EF4-FFF2-40B4-BE49-F238E27FC236}">
                          <a16:creationId xmlns:a16="http://schemas.microsoft.com/office/drawing/2014/main" id="{05E6E586-812B-C780-E647-7958859B3F03}"/>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19" name="Freihand 218">
                      <a:extLst>
                        <a:ext uri="{FF2B5EF4-FFF2-40B4-BE49-F238E27FC236}">
                          <a16:creationId xmlns:a16="http://schemas.microsoft.com/office/drawing/2014/main" id="{91296983-A6A5-1ED2-0DE9-C02E57A739A6}"/>
                        </a:ext>
                      </a:extLst>
                    </p14:cNvPr>
                    <p14:cNvContentPartPr/>
                    <p14:nvPr/>
                  </p14:nvContentPartPr>
                  <p14:xfrm>
                    <a:off x="6800186" y="4188149"/>
                    <a:ext cx="360" cy="360"/>
                  </p14:xfrm>
                </p:contentPart>
              </mc:Choice>
              <mc:Fallback xmlns="">
                <p:pic>
                  <p:nvPicPr>
                    <p:cNvPr id="219" name="Freihand 218">
                      <a:extLst>
                        <a:ext uri="{FF2B5EF4-FFF2-40B4-BE49-F238E27FC236}">
                          <a16:creationId xmlns:a16="http://schemas.microsoft.com/office/drawing/2014/main" id="{91296983-A6A5-1ED2-0DE9-C02E57A739A6}"/>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20" name="Freihand 219">
                      <a:extLst>
                        <a:ext uri="{FF2B5EF4-FFF2-40B4-BE49-F238E27FC236}">
                          <a16:creationId xmlns:a16="http://schemas.microsoft.com/office/drawing/2014/main" id="{90203484-A72D-256D-5E33-3222425E98AE}"/>
                        </a:ext>
                      </a:extLst>
                    </p14:cNvPr>
                    <p14:cNvContentPartPr/>
                    <p14:nvPr/>
                  </p14:nvContentPartPr>
                  <p14:xfrm>
                    <a:off x="6891266" y="4162229"/>
                    <a:ext cx="360" cy="360"/>
                  </p14:xfrm>
                </p:contentPart>
              </mc:Choice>
              <mc:Fallback xmlns="">
                <p:pic>
                  <p:nvPicPr>
                    <p:cNvPr id="220" name="Freihand 219">
                      <a:extLst>
                        <a:ext uri="{FF2B5EF4-FFF2-40B4-BE49-F238E27FC236}">
                          <a16:creationId xmlns:a16="http://schemas.microsoft.com/office/drawing/2014/main" id="{90203484-A72D-256D-5E33-3222425E98AE}"/>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156">
              <p14:nvContentPartPr>
                <p14:cNvPr id="176" name="Freihand 175">
                  <a:extLst>
                    <a:ext uri="{FF2B5EF4-FFF2-40B4-BE49-F238E27FC236}">
                      <a16:creationId xmlns:a16="http://schemas.microsoft.com/office/drawing/2014/main" id="{C614FBF5-2E97-EF66-5741-844DD84720A4}"/>
                    </a:ext>
                  </a:extLst>
                </p14:cNvPr>
                <p14:cNvContentPartPr/>
                <p14:nvPr/>
              </p14:nvContentPartPr>
              <p14:xfrm>
                <a:off x="1428012" y="2021904"/>
                <a:ext cx="360" cy="360"/>
              </p14:xfrm>
            </p:contentPart>
          </mc:Choice>
          <mc:Fallback xmlns="">
            <p:pic>
              <p:nvPicPr>
                <p:cNvPr id="176" name="Freihand 175">
                  <a:extLst>
                    <a:ext uri="{FF2B5EF4-FFF2-40B4-BE49-F238E27FC236}">
                      <a16:creationId xmlns:a16="http://schemas.microsoft.com/office/drawing/2014/main" id="{C614FBF5-2E97-EF66-5741-844DD84720A4}"/>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77" name="Freihand 176">
                  <a:extLst>
                    <a:ext uri="{FF2B5EF4-FFF2-40B4-BE49-F238E27FC236}">
                      <a16:creationId xmlns:a16="http://schemas.microsoft.com/office/drawing/2014/main" id="{C5A2E106-A343-D5E4-5C39-A960951A8FC2}"/>
                    </a:ext>
                  </a:extLst>
                </p14:cNvPr>
                <p14:cNvContentPartPr/>
                <p14:nvPr/>
              </p14:nvContentPartPr>
              <p14:xfrm>
                <a:off x="1497492" y="2003544"/>
                <a:ext cx="360" cy="360"/>
              </p14:xfrm>
            </p:contentPart>
          </mc:Choice>
          <mc:Fallback xmlns="">
            <p:pic>
              <p:nvPicPr>
                <p:cNvPr id="177" name="Freihand 176">
                  <a:extLst>
                    <a:ext uri="{FF2B5EF4-FFF2-40B4-BE49-F238E27FC236}">
                      <a16:creationId xmlns:a16="http://schemas.microsoft.com/office/drawing/2014/main" id="{C5A2E106-A343-D5E4-5C39-A960951A8FC2}"/>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78" name="Freihand 177">
                  <a:extLst>
                    <a:ext uri="{FF2B5EF4-FFF2-40B4-BE49-F238E27FC236}">
                      <a16:creationId xmlns:a16="http://schemas.microsoft.com/office/drawing/2014/main" id="{448BD650-346E-3C73-FF69-C082FFA31951}"/>
                    </a:ext>
                  </a:extLst>
                </p14:cNvPr>
                <p14:cNvContentPartPr/>
                <p14:nvPr/>
              </p14:nvContentPartPr>
              <p14:xfrm>
                <a:off x="1531332" y="2017224"/>
                <a:ext cx="360" cy="360"/>
              </p14:xfrm>
            </p:contentPart>
          </mc:Choice>
          <mc:Fallback xmlns="">
            <p:pic>
              <p:nvPicPr>
                <p:cNvPr id="178" name="Freihand 177">
                  <a:extLst>
                    <a:ext uri="{FF2B5EF4-FFF2-40B4-BE49-F238E27FC236}">
                      <a16:creationId xmlns:a16="http://schemas.microsoft.com/office/drawing/2014/main" id="{448BD650-346E-3C73-FF69-C082FFA31951}"/>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79" name="Freihand 178">
                  <a:extLst>
                    <a:ext uri="{FF2B5EF4-FFF2-40B4-BE49-F238E27FC236}">
                      <a16:creationId xmlns:a16="http://schemas.microsoft.com/office/drawing/2014/main" id="{1928AF1F-96EB-4E45-E9E4-094FED3B48A1}"/>
                    </a:ext>
                  </a:extLst>
                </p14:cNvPr>
                <p14:cNvContentPartPr/>
                <p14:nvPr/>
              </p14:nvContentPartPr>
              <p14:xfrm>
                <a:off x="1526292" y="2059344"/>
                <a:ext cx="360" cy="360"/>
              </p14:xfrm>
            </p:contentPart>
          </mc:Choice>
          <mc:Fallback xmlns="">
            <p:pic>
              <p:nvPicPr>
                <p:cNvPr id="179" name="Freihand 178">
                  <a:extLst>
                    <a:ext uri="{FF2B5EF4-FFF2-40B4-BE49-F238E27FC236}">
                      <a16:creationId xmlns:a16="http://schemas.microsoft.com/office/drawing/2014/main" id="{1928AF1F-96EB-4E45-E9E4-094FED3B48A1}"/>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80" name="Freihand 179">
                  <a:extLst>
                    <a:ext uri="{FF2B5EF4-FFF2-40B4-BE49-F238E27FC236}">
                      <a16:creationId xmlns:a16="http://schemas.microsoft.com/office/drawing/2014/main" id="{85EFABFE-2722-5F5D-5E07-460B6FBD54F0}"/>
                    </a:ext>
                  </a:extLst>
                </p14:cNvPr>
                <p14:cNvContentPartPr/>
                <p14:nvPr/>
              </p14:nvContentPartPr>
              <p14:xfrm>
                <a:off x="1571292" y="2034144"/>
                <a:ext cx="360" cy="360"/>
              </p14:xfrm>
            </p:contentPart>
          </mc:Choice>
          <mc:Fallback xmlns="">
            <p:pic>
              <p:nvPicPr>
                <p:cNvPr id="180" name="Freihand 179">
                  <a:extLst>
                    <a:ext uri="{FF2B5EF4-FFF2-40B4-BE49-F238E27FC236}">
                      <a16:creationId xmlns:a16="http://schemas.microsoft.com/office/drawing/2014/main" id="{85EFABFE-2722-5F5D-5E07-460B6FBD54F0}"/>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81" name="Freihand 180">
                  <a:extLst>
                    <a:ext uri="{FF2B5EF4-FFF2-40B4-BE49-F238E27FC236}">
                      <a16:creationId xmlns:a16="http://schemas.microsoft.com/office/drawing/2014/main" id="{32783CD6-2402-FC26-7F88-A6A4C3D08DDF}"/>
                    </a:ext>
                  </a:extLst>
                </p14:cNvPr>
                <p14:cNvContentPartPr/>
                <p14:nvPr/>
              </p14:nvContentPartPr>
              <p14:xfrm>
                <a:off x="1991412" y="2036304"/>
                <a:ext cx="360" cy="360"/>
              </p14:xfrm>
            </p:contentPart>
          </mc:Choice>
          <mc:Fallback xmlns="">
            <p:pic>
              <p:nvPicPr>
                <p:cNvPr id="181" name="Freihand 180">
                  <a:extLst>
                    <a:ext uri="{FF2B5EF4-FFF2-40B4-BE49-F238E27FC236}">
                      <a16:creationId xmlns:a16="http://schemas.microsoft.com/office/drawing/2014/main" id="{32783CD6-2402-FC26-7F88-A6A4C3D08DDF}"/>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82" name="Freihand 181">
                  <a:extLst>
                    <a:ext uri="{FF2B5EF4-FFF2-40B4-BE49-F238E27FC236}">
                      <a16:creationId xmlns:a16="http://schemas.microsoft.com/office/drawing/2014/main" id="{A77159B2-36FB-7DD6-9509-A52A65CEE6BA}"/>
                    </a:ext>
                  </a:extLst>
                </p14:cNvPr>
                <p14:cNvContentPartPr/>
                <p14:nvPr/>
              </p14:nvContentPartPr>
              <p14:xfrm>
                <a:off x="2066292" y="1987344"/>
                <a:ext cx="360" cy="360"/>
              </p14:xfrm>
            </p:contentPart>
          </mc:Choice>
          <mc:Fallback xmlns="">
            <p:pic>
              <p:nvPicPr>
                <p:cNvPr id="182" name="Freihand 181">
                  <a:extLst>
                    <a:ext uri="{FF2B5EF4-FFF2-40B4-BE49-F238E27FC236}">
                      <a16:creationId xmlns:a16="http://schemas.microsoft.com/office/drawing/2014/main" id="{A77159B2-36FB-7DD6-9509-A52A65CEE6BA}"/>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83" name="Freihand 182">
                  <a:extLst>
                    <a:ext uri="{FF2B5EF4-FFF2-40B4-BE49-F238E27FC236}">
                      <a16:creationId xmlns:a16="http://schemas.microsoft.com/office/drawing/2014/main" id="{995CC5FC-987C-876D-78D3-14D88167A5A9}"/>
                    </a:ext>
                  </a:extLst>
                </p14:cNvPr>
                <p14:cNvContentPartPr/>
                <p14:nvPr/>
              </p14:nvContentPartPr>
              <p14:xfrm>
                <a:off x="2080332" y="2068344"/>
                <a:ext cx="360" cy="360"/>
              </p14:xfrm>
            </p:contentPart>
          </mc:Choice>
          <mc:Fallback xmlns="">
            <p:pic>
              <p:nvPicPr>
                <p:cNvPr id="183" name="Freihand 182">
                  <a:extLst>
                    <a:ext uri="{FF2B5EF4-FFF2-40B4-BE49-F238E27FC236}">
                      <a16:creationId xmlns:a16="http://schemas.microsoft.com/office/drawing/2014/main" id="{995CC5FC-987C-876D-78D3-14D88167A5A9}"/>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84" name="Freihand 183">
                  <a:extLst>
                    <a:ext uri="{FF2B5EF4-FFF2-40B4-BE49-F238E27FC236}">
                      <a16:creationId xmlns:a16="http://schemas.microsoft.com/office/drawing/2014/main" id="{AD7821A4-5728-0674-3662-161CF5BC210A}"/>
                    </a:ext>
                  </a:extLst>
                </p14:cNvPr>
                <p14:cNvContentPartPr/>
                <p14:nvPr/>
              </p14:nvContentPartPr>
              <p14:xfrm>
                <a:off x="2128212" y="2035944"/>
                <a:ext cx="360" cy="360"/>
              </p14:xfrm>
            </p:contentPart>
          </mc:Choice>
          <mc:Fallback xmlns="">
            <p:pic>
              <p:nvPicPr>
                <p:cNvPr id="184" name="Freihand 183">
                  <a:extLst>
                    <a:ext uri="{FF2B5EF4-FFF2-40B4-BE49-F238E27FC236}">
                      <a16:creationId xmlns:a16="http://schemas.microsoft.com/office/drawing/2014/main" id="{AD7821A4-5728-0674-3662-161CF5BC210A}"/>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85" name="Freihand 184">
                  <a:extLst>
                    <a:ext uri="{FF2B5EF4-FFF2-40B4-BE49-F238E27FC236}">
                      <a16:creationId xmlns:a16="http://schemas.microsoft.com/office/drawing/2014/main" id="{94B51E75-FE42-694A-4A2F-1E5C18B60424}"/>
                    </a:ext>
                  </a:extLst>
                </p14:cNvPr>
                <p14:cNvContentPartPr/>
                <p14:nvPr/>
              </p14:nvContentPartPr>
              <p14:xfrm>
                <a:off x="2065212" y="2344824"/>
                <a:ext cx="360" cy="360"/>
              </p14:xfrm>
            </p:contentPart>
          </mc:Choice>
          <mc:Fallback xmlns="">
            <p:pic>
              <p:nvPicPr>
                <p:cNvPr id="185" name="Freihand 184">
                  <a:extLst>
                    <a:ext uri="{FF2B5EF4-FFF2-40B4-BE49-F238E27FC236}">
                      <a16:creationId xmlns:a16="http://schemas.microsoft.com/office/drawing/2014/main" id="{94B51E75-FE42-694A-4A2F-1E5C18B60424}"/>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86" name="Freihand 185">
                  <a:extLst>
                    <a:ext uri="{FF2B5EF4-FFF2-40B4-BE49-F238E27FC236}">
                      <a16:creationId xmlns:a16="http://schemas.microsoft.com/office/drawing/2014/main" id="{1F5212EC-2FE6-1123-A49A-AE574D1B18A5}"/>
                    </a:ext>
                  </a:extLst>
                </p14:cNvPr>
                <p14:cNvContentPartPr/>
                <p14:nvPr/>
              </p14:nvContentPartPr>
              <p14:xfrm>
                <a:off x="2070252" y="2418624"/>
                <a:ext cx="360" cy="360"/>
              </p14:xfrm>
            </p:contentPart>
          </mc:Choice>
          <mc:Fallback xmlns="">
            <p:pic>
              <p:nvPicPr>
                <p:cNvPr id="186" name="Freihand 185">
                  <a:extLst>
                    <a:ext uri="{FF2B5EF4-FFF2-40B4-BE49-F238E27FC236}">
                      <a16:creationId xmlns:a16="http://schemas.microsoft.com/office/drawing/2014/main" id="{1F5212EC-2FE6-1123-A49A-AE574D1B18A5}"/>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87" name="Freihand 186">
                  <a:extLst>
                    <a:ext uri="{FF2B5EF4-FFF2-40B4-BE49-F238E27FC236}">
                      <a16:creationId xmlns:a16="http://schemas.microsoft.com/office/drawing/2014/main" id="{428C3DE9-076F-DFCB-462C-F2540682D5F4}"/>
                    </a:ext>
                  </a:extLst>
                </p14:cNvPr>
                <p14:cNvContentPartPr/>
                <p14:nvPr/>
              </p14:nvContentPartPr>
              <p14:xfrm>
                <a:off x="2140812" y="2399544"/>
                <a:ext cx="360" cy="360"/>
              </p14:xfrm>
            </p:contentPart>
          </mc:Choice>
          <mc:Fallback xmlns="">
            <p:pic>
              <p:nvPicPr>
                <p:cNvPr id="187" name="Freihand 186">
                  <a:extLst>
                    <a:ext uri="{FF2B5EF4-FFF2-40B4-BE49-F238E27FC236}">
                      <a16:creationId xmlns:a16="http://schemas.microsoft.com/office/drawing/2014/main" id="{428C3DE9-076F-DFCB-462C-F2540682D5F4}"/>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88" name="Freihand 187">
                  <a:extLst>
                    <a:ext uri="{FF2B5EF4-FFF2-40B4-BE49-F238E27FC236}">
                      <a16:creationId xmlns:a16="http://schemas.microsoft.com/office/drawing/2014/main" id="{DDC75C89-3F48-30DC-A818-732F336DAB38}"/>
                    </a:ext>
                  </a:extLst>
                </p14:cNvPr>
                <p14:cNvContentPartPr/>
                <p14:nvPr/>
              </p14:nvContentPartPr>
              <p14:xfrm>
                <a:off x="2004372" y="2396664"/>
                <a:ext cx="360" cy="360"/>
              </p14:xfrm>
            </p:contentPart>
          </mc:Choice>
          <mc:Fallback xmlns="">
            <p:pic>
              <p:nvPicPr>
                <p:cNvPr id="188" name="Freihand 187">
                  <a:extLst>
                    <a:ext uri="{FF2B5EF4-FFF2-40B4-BE49-F238E27FC236}">
                      <a16:creationId xmlns:a16="http://schemas.microsoft.com/office/drawing/2014/main" id="{DDC75C89-3F48-30DC-A818-732F336DAB38}"/>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89" name="Freihand 188">
                  <a:extLst>
                    <a:ext uri="{FF2B5EF4-FFF2-40B4-BE49-F238E27FC236}">
                      <a16:creationId xmlns:a16="http://schemas.microsoft.com/office/drawing/2014/main" id="{84D2CE1B-20E1-3DC9-256C-2CD836ED6C08}"/>
                    </a:ext>
                  </a:extLst>
                </p14:cNvPr>
                <p14:cNvContentPartPr/>
                <p14:nvPr/>
              </p14:nvContentPartPr>
              <p14:xfrm>
                <a:off x="2033892" y="2761704"/>
                <a:ext cx="360" cy="360"/>
              </p14:xfrm>
            </p:contentPart>
          </mc:Choice>
          <mc:Fallback xmlns="">
            <p:pic>
              <p:nvPicPr>
                <p:cNvPr id="189" name="Freihand 188">
                  <a:extLst>
                    <a:ext uri="{FF2B5EF4-FFF2-40B4-BE49-F238E27FC236}">
                      <a16:creationId xmlns:a16="http://schemas.microsoft.com/office/drawing/2014/main" id="{84D2CE1B-20E1-3DC9-256C-2CD836ED6C08}"/>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0" name="Freihand 189">
                  <a:extLst>
                    <a:ext uri="{FF2B5EF4-FFF2-40B4-BE49-F238E27FC236}">
                      <a16:creationId xmlns:a16="http://schemas.microsoft.com/office/drawing/2014/main" id="{3BE70165-3F87-3356-190A-257F8609F1EC}"/>
                    </a:ext>
                  </a:extLst>
                </p14:cNvPr>
                <p14:cNvContentPartPr/>
                <p14:nvPr/>
              </p14:nvContentPartPr>
              <p14:xfrm>
                <a:off x="2127492" y="2764944"/>
                <a:ext cx="360" cy="360"/>
              </p14:xfrm>
            </p:contentPart>
          </mc:Choice>
          <mc:Fallback xmlns="">
            <p:pic>
              <p:nvPicPr>
                <p:cNvPr id="190" name="Freihand 189">
                  <a:extLst>
                    <a:ext uri="{FF2B5EF4-FFF2-40B4-BE49-F238E27FC236}">
                      <a16:creationId xmlns:a16="http://schemas.microsoft.com/office/drawing/2014/main" id="{3BE70165-3F87-3356-190A-257F8609F1EC}"/>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91" name="Freihand 190">
                  <a:extLst>
                    <a:ext uri="{FF2B5EF4-FFF2-40B4-BE49-F238E27FC236}">
                      <a16:creationId xmlns:a16="http://schemas.microsoft.com/office/drawing/2014/main" id="{BF219C5D-F7A7-BC8E-DA75-F60B2208951F}"/>
                    </a:ext>
                  </a:extLst>
                </p14:cNvPr>
                <p14:cNvContentPartPr/>
                <p14:nvPr/>
              </p14:nvContentPartPr>
              <p14:xfrm>
                <a:off x="2126772" y="2808504"/>
                <a:ext cx="360" cy="360"/>
              </p14:xfrm>
            </p:contentPart>
          </mc:Choice>
          <mc:Fallback xmlns="">
            <p:pic>
              <p:nvPicPr>
                <p:cNvPr id="191" name="Freihand 190">
                  <a:extLst>
                    <a:ext uri="{FF2B5EF4-FFF2-40B4-BE49-F238E27FC236}">
                      <a16:creationId xmlns:a16="http://schemas.microsoft.com/office/drawing/2014/main" id="{BF219C5D-F7A7-BC8E-DA75-F60B2208951F}"/>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92" name="Freihand 191">
                  <a:extLst>
                    <a:ext uri="{FF2B5EF4-FFF2-40B4-BE49-F238E27FC236}">
                      <a16:creationId xmlns:a16="http://schemas.microsoft.com/office/drawing/2014/main" id="{490C80FD-27EA-48E7-27F8-013729EC98E0}"/>
                    </a:ext>
                  </a:extLst>
                </p14:cNvPr>
                <p14:cNvContentPartPr/>
                <p14:nvPr/>
              </p14:nvContentPartPr>
              <p14:xfrm>
                <a:off x="1427292" y="2407824"/>
                <a:ext cx="360" cy="360"/>
              </p14:xfrm>
            </p:contentPart>
          </mc:Choice>
          <mc:Fallback xmlns="">
            <p:pic>
              <p:nvPicPr>
                <p:cNvPr id="192" name="Freihand 191">
                  <a:extLst>
                    <a:ext uri="{FF2B5EF4-FFF2-40B4-BE49-F238E27FC236}">
                      <a16:creationId xmlns:a16="http://schemas.microsoft.com/office/drawing/2014/main" id="{490C80FD-27EA-48E7-27F8-013729EC98E0}"/>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93" name="Freihand 192">
                  <a:extLst>
                    <a:ext uri="{FF2B5EF4-FFF2-40B4-BE49-F238E27FC236}">
                      <a16:creationId xmlns:a16="http://schemas.microsoft.com/office/drawing/2014/main" id="{62FD3C07-72E9-0F84-1886-6FD379E3B059}"/>
                    </a:ext>
                  </a:extLst>
                </p14:cNvPr>
                <p14:cNvContentPartPr/>
                <p14:nvPr/>
              </p14:nvContentPartPr>
              <p14:xfrm>
                <a:off x="1504332" y="2406384"/>
                <a:ext cx="360" cy="360"/>
              </p14:xfrm>
            </p:contentPart>
          </mc:Choice>
          <mc:Fallback xmlns="">
            <p:pic>
              <p:nvPicPr>
                <p:cNvPr id="193" name="Freihand 192">
                  <a:extLst>
                    <a:ext uri="{FF2B5EF4-FFF2-40B4-BE49-F238E27FC236}">
                      <a16:creationId xmlns:a16="http://schemas.microsoft.com/office/drawing/2014/main" id="{62FD3C07-72E9-0F84-1886-6FD379E3B059}"/>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94" name="Freihand 193">
                  <a:extLst>
                    <a:ext uri="{FF2B5EF4-FFF2-40B4-BE49-F238E27FC236}">
                      <a16:creationId xmlns:a16="http://schemas.microsoft.com/office/drawing/2014/main" id="{D7FA510D-0183-271A-0E01-75E33C7A968B}"/>
                    </a:ext>
                  </a:extLst>
                </p14:cNvPr>
                <p14:cNvContentPartPr/>
                <p14:nvPr/>
              </p14:nvContentPartPr>
              <p14:xfrm>
                <a:off x="1577052" y="2379744"/>
                <a:ext cx="360" cy="360"/>
              </p14:xfrm>
            </p:contentPart>
          </mc:Choice>
          <mc:Fallback xmlns="">
            <p:pic>
              <p:nvPicPr>
                <p:cNvPr id="194" name="Freihand 193">
                  <a:extLst>
                    <a:ext uri="{FF2B5EF4-FFF2-40B4-BE49-F238E27FC236}">
                      <a16:creationId xmlns:a16="http://schemas.microsoft.com/office/drawing/2014/main" id="{D7FA510D-0183-271A-0E01-75E33C7A968B}"/>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95" name="Freihand 194">
                  <a:extLst>
                    <a:ext uri="{FF2B5EF4-FFF2-40B4-BE49-F238E27FC236}">
                      <a16:creationId xmlns:a16="http://schemas.microsoft.com/office/drawing/2014/main" id="{3E2BC285-614B-E235-6626-3AA7BDF359D9}"/>
                    </a:ext>
                  </a:extLst>
                </p14:cNvPr>
                <p14:cNvContentPartPr/>
                <p14:nvPr/>
              </p14:nvContentPartPr>
              <p14:xfrm>
                <a:off x="1614852" y="2768544"/>
                <a:ext cx="360" cy="360"/>
              </p14:xfrm>
            </p:contentPart>
          </mc:Choice>
          <mc:Fallback xmlns="">
            <p:pic>
              <p:nvPicPr>
                <p:cNvPr id="195" name="Freihand 194">
                  <a:extLst>
                    <a:ext uri="{FF2B5EF4-FFF2-40B4-BE49-F238E27FC236}">
                      <a16:creationId xmlns:a16="http://schemas.microsoft.com/office/drawing/2014/main" id="{3E2BC285-614B-E235-6626-3AA7BDF359D9}"/>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96" name="Freihand 195">
                  <a:extLst>
                    <a:ext uri="{FF2B5EF4-FFF2-40B4-BE49-F238E27FC236}">
                      <a16:creationId xmlns:a16="http://schemas.microsoft.com/office/drawing/2014/main" id="{6C2CEA70-31F9-9AB7-2CE1-032EEE06660E}"/>
                    </a:ext>
                  </a:extLst>
                </p14:cNvPr>
                <p14:cNvContentPartPr/>
                <p14:nvPr/>
              </p14:nvContentPartPr>
              <p14:xfrm>
                <a:off x="1529172" y="2743704"/>
                <a:ext cx="360" cy="360"/>
              </p14:xfrm>
            </p:contentPart>
          </mc:Choice>
          <mc:Fallback xmlns="">
            <p:pic>
              <p:nvPicPr>
                <p:cNvPr id="196" name="Freihand 195">
                  <a:extLst>
                    <a:ext uri="{FF2B5EF4-FFF2-40B4-BE49-F238E27FC236}">
                      <a16:creationId xmlns:a16="http://schemas.microsoft.com/office/drawing/2014/main" id="{6C2CEA70-31F9-9AB7-2CE1-032EEE06660E}"/>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97" name="Freihand 196">
                  <a:extLst>
                    <a:ext uri="{FF2B5EF4-FFF2-40B4-BE49-F238E27FC236}">
                      <a16:creationId xmlns:a16="http://schemas.microsoft.com/office/drawing/2014/main" id="{F8DD5D76-02CA-970B-96CE-5EF21863473D}"/>
                    </a:ext>
                  </a:extLst>
                </p14:cNvPr>
                <p14:cNvContentPartPr/>
                <p14:nvPr/>
              </p14:nvContentPartPr>
              <p14:xfrm>
                <a:off x="1461492" y="2797344"/>
                <a:ext cx="360" cy="360"/>
              </p14:xfrm>
            </p:contentPart>
          </mc:Choice>
          <mc:Fallback xmlns="">
            <p:pic>
              <p:nvPicPr>
                <p:cNvPr id="197" name="Freihand 196">
                  <a:extLst>
                    <a:ext uri="{FF2B5EF4-FFF2-40B4-BE49-F238E27FC236}">
                      <a16:creationId xmlns:a16="http://schemas.microsoft.com/office/drawing/2014/main" id="{F8DD5D76-02CA-970B-96CE-5EF21863473D}"/>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268" name="Gruppieren 267">
            <a:extLst>
              <a:ext uri="{FF2B5EF4-FFF2-40B4-BE49-F238E27FC236}">
                <a16:creationId xmlns:a16="http://schemas.microsoft.com/office/drawing/2014/main" id="{D19FA5A1-72F4-8ED3-4A96-CACF3D55E8FF}"/>
              </a:ext>
            </a:extLst>
          </p:cNvPr>
          <p:cNvGrpSpPr/>
          <p:nvPr/>
        </p:nvGrpSpPr>
        <p:grpSpPr>
          <a:xfrm>
            <a:off x="3670199" y="698740"/>
            <a:ext cx="1751865" cy="2224577"/>
            <a:chOff x="935579" y="884383"/>
            <a:chExt cx="1751865" cy="2224577"/>
          </a:xfrm>
        </p:grpSpPr>
        <p:grpSp>
          <p:nvGrpSpPr>
            <p:cNvPr id="269" name="Gruppieren 268">
              <a:extLst>
                <a:ext uri="{FF2B5EF4-FFF2-40B4-BE49-F238E27FC236}">
                  <a16:creationId xmlns:a16="http://schemas.microsoft.com/office/drawing/2014/main" id="{4AD4693E-418B-F6F7-F6CF-723ACBD92293}"/>
                </a:ext>
              </a:extLst>
            </p:cNvPr>
            <p:cNvGrpSpPr/>
            <p:nvPr/>
          </p:nvGrpSpPr>
          <p:grpSpPr>
            <a:xfrm>
              <a:off x="935579" y="884383"/>
              <a:ext cx="1751865" cy="2224577"/>
              <a:chOff x="5128437" y="270750"/>
              <a:chExt cx="4811433" cy="5214063"/>
            </a:xfrm>
          </p:grpSpPr>
          <p:pic>
            <p:nvPicPr>
              <p:cNvPr id="292" name="Grafik 291">
                <a:extLst>
                  <a:ext uri="{FF2B5EF4-FFF2-40B4-BE49-F238E27FC236}">
                    <a16:creationId xmlns:a16="http://schemas.microsoft.com/office/drawing/2014/main" id="{4437FF29-284C-ADC7-930A-5F25BEB428FF}"/>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293" name="Gruppieren 292">
                <a:extLst>
                  <a:ext uri="{FF2B5EF4-FFF2-40B4-BE49-F238E27FC236}">
                    <a16:creationId xmlns:a16="http://schemas.microsoft.com/office/drawing/2014/main" id="{E178225A-E524-8B78-7A0A-6E16AFDE897F}"/>
                  </a:ext>
                </a:extLst>
              </p:cNvPr>
              <p:cNvGrpSpPr/>
              <p:nvPr/>
            </p:nvGrpSpPr>
            <p:grpSpPr>
              <a:xfrm>
                <a:off x="5848652" y="2451674"/>
                <a:ext cx="3280358" cy="2689951"/>
                <a:chOff x="604083" y="2271793"/>
                <a:chExt cx="3371002" cy="2978353"/>
              </a:xfrm>
            </p:grpSpPr>
            <p:pic>
              <p:nvPicPr>
                <p:cNvPr id="359" name="Grafik 358">
                  <a:extLst>
                    <a:ext uri="{FF2B5EF4-FFF2-40B4-BE49-F238E27FC236}">
                      <a16:creationId xmlns:a16="http://schemas.microsoft.com/office/drawing/2014/main" id="{2D0DC21A-5A44-0100-7568-C3A30A09383B}"/>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360" name="Grafik 359">
                  <a:extLst>
                    <a:ext uri="{FF2B5EF4-FFF2-40B4-BE49-F238E27FC236}">
                      <a16:creationId xmlns:a16="http://schemas.microsoft.com/office/drawing/2014/main" id="{3BB936DB-18F5-C01D-06EC-8CE882D3A89F}"/>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361" name="Grafik 360">
                  <a:extLst>
                    <a:ext uri="{FF2B5EF4-FFF2-40B4-BE49-F238E27FC236}">
                      <a16:creationId xmlns:a16="http://schemas.microsoft.com/office/drawing/2014/main" id="{2A1EC6C6-6C3C-4BBB-757C-2E8EC2E9BCD9}"/>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94" name="Gruppieren 293">
                <a:extLst>
                  <a:ext uri="{FF2B5EF4-FFF2-40B4-BE49-F238E27FC236}">
                    <a16:creationId xmlns:a16="http://schemas.microsoft.com/office/drawing/2014/main" id="{1228D6EE-4CD1-63A4-5D60-2B066FF89D72}"/>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178">
                  <p14:nvContentPartPr>
                    <p14:cNvPr id="357" name="Freihand 356">
                      <a:extLst>
                        <a:ext uri="{FF2B5EF4-FFF2-40B4-BE49-F238E27FC236}">
                          <a16:creationId xmlns:a16="http://schemas.microsoft.com/office/drawing/2014/main" id="{1C3727A9-476A-50A0-CAEE-EF99C24E555D}"/>
                        </a:ext>
                      </a:extLst>
                    </p14:cNvPr>
                    <p14:cNvContentPartPr/>
                    <p14:nvPr/>
                  </p14:nvContentPartPr>
                  <p14:xfrm>
                    <a:off x="5837906" y="2662616"/>
                    <a:ext cx="360" cy="360"/>
                  </p14:xfrm>
                </p:contentPart>
              </mc:Choice>
              <mc:Fallback xmlns="">
                <p:pic>
                  <p:nvPicPr>
                    <p:cNvPr id="357" name="Freihand 356">
                      <a:extLst>
                        <a:ext uri="{FF2B5EF4-FFF2-40B4-BE49-F238E27FC236}">
                          <a16:creationId xmlns:a16="http://schemas.microsoft.com/office/drawing/2014/main" id="{1C3727A9-476A-50A0-CAEE-EF99C24E555D}"/>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58" name="Freihand 357">
                      <a:extLst>
                        <a:ext uri="{FF2B5EF4-FFF2-40B4-BE49-F238E27FC236}">
                          <a16:creationId xmlns:a16="http://schemas.microsoft.com/office/drawing/2014/main" id="{8D7D23F1-5BF8-07B7-EA0F-082EBC09B65D}"/>
                        </a:ext>
                      </a:extLst>
                    </p14:cNvPr>
                    <p14:cNvContentPartPr/>
                    <p14:nvPr/>
                  </p14:nvContentPartPr>
                  <p14:xfrm>
                    <a:off x="5842586" y="2641376"/>
                    <a:ext cx="360" cy="360"/>
                  </p14:xfrm>
                </p:contentPart>
              </mc:Choice>
              <mc:Fallback xmlns="">
                <p:pic>
                  <p:nvPicPr>
                    <p:cNvPr id="358" name="Freihand 357">
                      <a:extLst>
                        <a:ext uri="{FF2B5EF4-FFF2-40B4-BE49-F238E27FC236}">
                          <a16:creationId xmlns:a16="http://schemas.microsoft.com/office/drawing/2014/main" id="{8D7D23F1-5BF8-07B7-EA0F-082EBC09B65D}"/>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95" name="Gruppieren 294">
                <a:extLst>
                  <a:ext uri="{FF2B5EF4-FFF2-40B4-BE49-F238E27FC236}">
                    <a16:creationId xmlns:a16="http://schemas.microsoft.com/office/drawing/2014/main" id="{4E9CADE3-0354-8805-FF07-36780DD88F51}"/>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80">
                  <p14:nvContentPartPr>
                    <p14:cNvPr id="343" name="Freihand 342">
                      <a:extLst>
                        <a:ext uri="{FF2B5EF4-FFF2-40B4-BE49-F238E27FC236}">
                          <a16:creationId xmlns:a16="http://schemas.microsoft.com/office/drawing/2014/main" id="{EAE3FEA0-2E31-DB28-8ACE-6A47D05C87DF}"/>
                        </a:ext>
                      </a:extLst>
                    </p14:cNvPr>
                    <p14:cNvContentPartPr/>
                    <p14:nvPr/>
                  </p14:nvContentPartPr>
                  <p14:xfrm>
                    <a:off x="5859432" y="2543616"/>
                    <a:ext cx="360" cy="360"/>
                  </p14:xfrm>
                </p:contentPart>
              </mc:Choice>
              <mc:Fallback xmlns="">
                <p:pic>
                  <p:nvPicPr>
                    <p:cNvPr id="343" name="Freihand 342">
                      <a:extLst>
                        <a:ext uri="{FF2B5EF4-FFF2-40B4-BE49-F238E27FC236}">
                          <a16:creationId xmlns:a16="http://schemas.microsoft.com/office/drawing/2014/main" id="{EAE3FEA0-2E31-DB28-8ACE-6A47D05C87DF}"/>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44" name="Freihand 343">
                      <a:extLst>
                        <a:ext uri="{FF2B5EF4-FFF2-40B4-BE49-F238E27FC236}">
                          <a16:creationId xmlns:a16="http://schemas.microsoft.com/office/drawing/2014/main" id="{B29BB382-7B83-6463-7C22-7C934EFEF456}"/>
                        </a:ext>
                      </a:extLst>
                    </p14:cNvPr>
                    <p14:cNvContentPartPr/>
                    <p14:nvPr/>
                  </p14:nvContentPartPr>
                  <p14:xfrm>
                    <a:off x="5889672" y="2452536"/>
                    <a:ext cx="360" cy="360"/>
                  </p14:xfrm>
                </p:contentPart>
              </mc:Choice>
              <mc:Fallback xmlns="">
                <p:pic>
                  <p:nvPicPr>
                    <p:cNvPr id="344" name="Freihand 343">
                      <a:extLst>
                        <a:ext uri="{FF2B5EF4-FFF2-40B4-BE49-F238E27FC236}">
                          <a16:creationId xmlns:a16="http://schemas.microsoft.com/office/drawing/2014/main" id="{B29BB382-7B83-6463-7C22-7C934EFEF456}"/>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345" name="Freihand 344">
                      <a:extLst>
                        <a:ext uri="{FF2B5EF4-FFF2-40B4-BE49-F238E27FC236}">
                          <a16:creationId xmlns:a16="http://schemas.microsoft.com/office/drawing/2014/main" id="{D57A2009-BF37-2AF8-770C-9569F3E270F5}"/>
                        </a:ext>
                      </a:extLst>
                    </p14:cNvPr>
                    <p14:cNvContentPartPr/>
                    <p14:nvPr/>
                  </p14:nvContentPartPr>
                  <p14:xfrm>
                    <a:off x="5890032" y="2462976"/>
                    <a:ext cx="360" cy="360"/>
                  </p14:xfrm>
                </p:contentPart>
              </mc:Choice>
              <mc:Fallback xmlns="">
                <p:pic>
                  <p:nvPicPr>
                    <p:cNvPr id="345" name="Freihand 344">
                      <a:extLst>
                        <a:ext uri="{FF2B5EF4-FFF2-40B4-BE49-F238E27FC236}">
                          <a16:creationId xmlns:a16="http://schemas.microsoft.com/office/drawing/2014/main" id="{D57A2009-BF37-2AF8-770C-9569F3E270F5}"/>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46" name="Freihand 345">
                      <a:extLst>
                        <a:ext uri="{FF2B5EF4-FFF2-40B4-BE49-F238E27FC236}">
                          <a16:creationId xmlns:a16="http://schemas.microsoft.com/office/drawing/2014/main" id="{6882E862-3040-BA30-B2A8-D93B8F6F01C6}"/>
                        </a:ext>
                      </a:extLst>
                    </p14:cNvPr>
                    <p14:cNvContentPartPr/>
                    <p14:nvPr/>
                  </p14:nvContentPartPr>
                  <p14:xfrm>
                    <a:off x="5895432" y="2469456"/>
                    <a:ext cx="360" cy="360"/>
                  </p14:xfrm>
                </p:contentPart>
              </mc:Choice>
              <mc:Fallback xmlns="">
                <p:pic>
                  <p:nvPicPr>
                    <p:cNvPr id="346" name="Freihand 345">
                      <a:extLst>
                        <a:ext uri="{FF2B5EF4-FFF2-40B4-BE49-F238E27FC236}">
                          <a16:creationId xmlns:a16="http://schemas.microsoft.com/office/drawing/2014/main" id="{6882E862-3040-BA30-B2A8-D93B8F6F01C6}"/>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347" name="Freihand 346">
                      <a:extLst>
                        <a:ext uri="{FF2B5EF4-FFF2-40B4-BE49-F238E27FC236}">
                          <a16:creationId xmlns:a16="http://schemas.microsoft.com/office/drawing/2014/main" id="{CE9408A8-C21E-4BA3-B56B-9AC7B1643DC5}"/>
                        </a:ext>
                      </a:extLst>
                    </p14:cNvPr>
                    <p14:cNvContentPartPr/>
                    <p14:nvPr/>
                  </p14:nvContentPartPr>
                  <p14:xfrm>
                    <a:off x="5877072" y="2488176"/>
                    <a:ext cx="360" cy="360"/>
                  </p14:xfrm>
                </p:contentPart>
              </mc:Choice>
              <mc:Fallback xmlns="">
                <p:pic>
                  <p:nvPicPr>
                    <p:cNvPr id="347" name="Freihand 346">
                      <a:extLst>
                        <a:ext uri="{FF2B5EF4-FFF2-40B4-BE49-F238E27FC236}">
                          <a16:creationId xmlns:a16="http://schemas.microsoft.com/office/drawing/2014/main" id="{CE9408A8-C21E-4BA3-B56B-9AC7B1643DC5}"/>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48" name="Freihand 347">
                      <a:extLst>
                        <a:ext uri="{FF2B5EF4-FFF2-40B4-BE49-F238E27FC236}">
                          <a16:creationId xmlns:a16="http://schemas.microsoft.com/office/drawing/2014/main" id="{6E0F7F28-C197-12CF-BD5D-A54468FE1B9B}"/>
                        </a:ext>
                      </a:extLst>
                    </p14:cNvPr>
                    <p14:cNvContentPartPr/>
                    <p14:nvPr/>
                  </p14:nvContentPartPr>
                  <p14:xfrm>
                    <a:off x="5875992" y="2490336"/>
                    <a:ext cx="360" cy="360"/>
                  </p14:xfrm>
                </p:contentPart>
              </mc:Choice>
              <mc:Fallback xmlns="">
                <p:pic>
                  <p:nvPicPr>
                    <p:cNvPr id="348" name="Freihand 347">
                      <a:extLst>
                        <a:ext uri="{FF2B5EF4-FFF2-40B4-BE49-F238E27FC236}">
                          <a16:creationId xmlns:a16="http://schemas.microsoft.com/office/drawing/2014/main" id="{6E0F7F28-C197-12CF-BD5D-A54468FE1B9B}"/>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49" name="Freihand 348">
                      <a:extLst>
                        <a:ext uri="{FF2B5EF4-FFF2-40B4-BE49-F238E27FC236}">
                          <a16:creationId xmlns:a16="http://schemas.microsoft.com/office/drawing/2014/main" id="{548DF730-28F7-7E65-9FE0-DA39AC7AFC26}"/>
                        </a:ext>
                      </a:extLst>
                    </p14:cNvPr>
                    <p14:cNvContentPartPr/>
                    <p14:nvPr/>
                  </p14:nvContentPartPr>
                  <p14:xfrm>
                    <a:off x="5875706" y="2472176"/>
                    <a:ext cx="360" cy="360"/>
                  </p14:xfrm>
                </p:contentPart>
              </mc:Choice>
              <mc:Fallback xmlns="">
                <p:pic>
                  <p:nvPicPr>
                    <p:cNvPr id="349" name="Freihand 348">
                      <a:extLst>
                        <a:ext uri="{FF2B5EF4-FFF2-40B4-BE49-F238E27FC236}">
                          <a16:creationId xmlns:a16="http://schemas.microsoft.com/office/drawing/2014/main" id="{548DF730-28F7-7E65-9FE0-DA39AC7AFC26}"/>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50" name="Freihand 349">
                      <a:extLst>
                        <a:ext uri="{FF2B5EF4-FFF2-40B4-BE49-F238E27FC236}">
                          <a16:creationId xmlns:a16="http://schemas.microsoft.com/office/drawing/2014/main" id="{B540BE6D-8D0F-A65E-4B1E-BCB25B2DDF2F}"/>
                        </a:ext>
                      </a:extLst>
                    </p14:cNvPr>
                    <p14:cNvContentPartPr/>
                    <p14:nvPr/>
                  </p14:nvContentPartPr>
                  <p14:xfrm>
                    <a:off x="5872106" y="2470376"/>
                    <a:ext cx="360" cy="360"/>
                  </p14:xfrm>
                </p:contentPart>
              </mc:Choice>
              <mc:Fallback xmlns="">
                <p:pic>
                  <p:nvPicPr>
                    <p:cNvPr id="350" name="Freihand 349">
                      <a:extLst>
                        <a:ext uri="{FF2B5EF4-FFF2-40B4-BE49-F238E27FC236}">
                          <a16:creationId xmlns:a16="http://schemas.microsoft.com/office/drawing/2014/main" id="{B540BE6D-8D0F-A65E-4B1E-BCB25B2DDF2F}"/>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51" name="Freihand 350">
                      <a:extLst>
                        <a:ext uri="{FF2B5EF4-FFF2-40B4-BE49-F238E27FC236}">
                          <a16:creationId xmlns:a16="http://schemas.microsoft.com/office/drawing/2014/main" id="{896A0B20-81CB-71A6-D22B-0DEA38E2B413}"/>
                        </a:ext>
                      </a:extLst>
                    </p14:cNvPr>
                    <p14:cNvContentPartPr/>
                    <p14:nvPr/>
                  </p14:nvContentPartPr>
                  <p14:xfrm>
                    <a:off x="5857706" y="2467496"/>
                    <a:ext cx="360" cy="360"/>
                  </p14:xfrm>
                </p:contentPart>
              </mc:Choice>
              <mc:Fallback xmlns="">
                <p:pic>
                  <p:nvPicPr>
                    <p:cNvPr id="351" name="Freihand 350">
                      <a:extLst>
                        <a:ext uri="{FF2B5EF4-FFF2-40B4-BE49-F238E27FC236}">
                          <a16:creationId xmlns:a16="http://schemas.microsoft.com/office/drawing/2014/main" id="{896A0B20-81CB-71A6-D22B-0DEA38E2B413}"/>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52" name="Freihand 351">
                      <a:extLst>
                        <a:ext uri="{FF2B5EF4-FFF2-40B4-BE49-F238E27FC236}">
                          <a16:creationId xmlns:a16="http://schemas.microsoft.com/office/drawing/2014/main" id="{FFD0F905-17DD-EBE3-EA82-2EA469691706}"/>
                        </a:ext>
                      </a:extLst>
                    </p14:cNvPr>
                    <p14:cNvContentPartPr/>
                    <p14:nvPr/>
                  </p14:nvContentPartPr>
                  <p14:xfrm>
                    <a:off x="5854826" y="2513216"/>
                    <a:ext cx="360" cy="360"/>
                  </p14:xfrm>
                </p:contentPart>
              </mc:Choice>
              <mc:Fallback xmlns="">
                <p:pic>
                  <p:nvPicPr>
                    <p:cNvPr id="352" name="Freihand 351">
                      <a:extLst>
                        <a:ext uri="{FF2B5EF4-FFF2-40B4-BE49-F238E27FC236}">
                          <a16:creationId xmlns:a16="http://schemas.microsoft.com/office/drawing/2014/main" id="{FFD0F905-17DD-EBE3-EA82-2EA469691706}"/>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53" name="Freihand 352">
                      <a:extLst>
                        <a:ext uri="{FF2B5EF4-FFF2-40B4-BE49-F238E27FC236}">
                          <a16:creationId xmlns:a16="http://schemas.microsoft.com/office/drawing/2014/main" id="{EC4D9AEB-2BDB-F051-A3D4-C520CAAAC2E4}"/>
                        </a:ext>
                      </a:extLst>
                    </p14:cNvPr>
                    <p14:cNvContentPartPr/>
                    <p14:nvPr/>
                  </p14:nvContentPartPr>
                  <p14:xfrm>
                    <a:off x="5854106" y="2579456"/>
                    <a:ext cx="360" cy="360"/>
                  </p14:xfrm>
                </p:contentPart>
              </mc:Choice>
              <mc:Fallback xmlns="">
                <p:pic>
                  <p:nvPicPr>
                    <p:cNvPr id="353" name="Freihand 352">
                      <a:extLst>
                        <a:ext uri="{FF2B5EF4-FFF2-40B4-BE49-F238E27FC236}">
                          <a16:creationId xmlns:a16="http://schemas.microsoft.com/office/drawing/2014/main" id="{EC4D9AEB-2BDB-F051-A3D4-C520CAAAC2E4}"/>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54" name="Freihand 353">
                      <a:extLst>
                        <a:ext uri="{FF2B5EF4-FFF2-40B4-BE49-F238E27FC236}">
                          <a16:creationId xmlns:a16="http://schemas.microsoft.com/office/drawing/2014/main" id="{7B7FC233-BDF8-6A2F-3F7F-C7B9F5FECD4D}"/>
                        </a:ext>
                      </a:extLst>
                    </p14:cNvPr>
                    <p14:cNvContentPartPr/>
                    <p14:nvPr/>
                  </p14:nvContentPartPr>
                  <p14:xfrm>
                    <a:off x="5848706" y="2604656"/>
                    <a:ext cx="360" cy="360"/>
                  </p14:xfrm>
                </p:contentPart>
              </mc:Choice>
              <mc:Fallback xmlns="">
                <p:pic>
                  <p:nvPicPr>
                    <p:cNvPr id="354" name="Freihand 353">
                      <a:extLst>
                        <a:ext uri="{FF2B5EF4-FFF2-40B4-BE49-F238E27FC236}">
                          <a16:creationId xmlns:a16="http://schemas.microsoft.com/office/drawing/2014/main" id="{7B7FC233-BDF8-6A2F-3F7F-C7B9F5FECD4D}"/>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355" name="Freihand 354">
                      <a:extLst>
                        <a:ext uri="{FF2B5EF4-FFF2-40B4-BE49-F238E27FC236}">
                          <a16:creationId xmlns:a16="http://schemas.microsoft.com/office/drawing/2014/main" id="{077A6340-C9BF-196A-F56B-0CAC5FB5E940}"/>
                        </a:ext>
                      </a:extLst>
                    </p14:cNvPr>
                    <p14:cNvContentPartPr/>
                    <p14:nvPr/>
                  </p14:nvContentPartPr>
                  <p14:xfrm>
                    <a:off x="5909906" y="2444456"/>
                    <a:ext cx="360" cy="360"/>
                  </p14:xfrm>
                </p:contentPart>
              </mc:Choice>
              <mc:Fallback xmlns="">
                <p:pic>
                  <p:nvPicPr>
                    <p:cNvPr id="355" name="Freihand 354">
                      <a:extLst>
                        <a:ext uri="{FF2B5EF4-FFF2-40B4-BE49-F238E27FC236}">
                          <a16:creationId xmlns:a16="http://schemas.microsoft.com/office/drawing/2014/main" id="{077A6340-C9BF-196A-F56B-0CAC5FB5E940}"/>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356" name="Freihand 355">
                      <a:extLst>
                        <a:ext uri="{FF2B5EF4-FFF2-40B4-BE49-F238E27FC236}">
                          <a16:creationId xmlns:a16="http://schemas.microsoft.com/office/drawing/2014/main" id="{34154D74-F9AE-449E-13A9-9880B764939B}"/>
                        </a:ext>
                      </a:extLst>
                    </p14:cNvPr>
                    <p14:cNvContentPartPr/>
                    <p14:nvPr/>
                  </p14:nvContentPartPr>
                  <p14:xfrm>
                    <a:off x="5872466" y="2504936"/>
                    <a:ext cx="360" cy="360"/>
                  </p14:xfrm>
                </p:contentPart>
              </mc:Choice>
              <mc:Fallback xmlns="">
                <p:pic>
                  <p:nvPicPr>
                    <p:cNvPr id="356" name="Freihand 355">
                      <a:extLst>
                        <a:ext uri="{FF2B5EF4-FFF2-40B4-BE49-F238E27FC236}">
                          <a16:creationId xmlns:a16="http://schemas.microsoft.com/office/drawing/2014/main" id="{34154D74-F9AE-449E-13A9-9880B764939B}"/>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96" name="Gruppieren 295">
                <a:extLst>
                  <a:ext uri="{FF2B5EF4-FFF2-40B4-BE49-F238E27FC236}">
                    <a16:creationId xmlns:a16="http://schemas.microsoft.com/office/drawing/2014/main" id="{3927FF68-82D0-40FF-2E26-81758BAB174A}"/>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94">
                  <p14:nvContentPartPr>
                    <p14:cNvPr id="319" name="Freihand 318">
                      <a:extLst>
                        <a:ext uri="{FF2B5EF4-FFF2-40B4-BE49-F238E27FC236}">
                          <a16:creationId xmlns:a16="http://schemas.microsoft.com/office/drawing/2014/main" id="{23F690E3-92D0-A93F-DF49-254272910019}"/>
                        </a:ext>
                      </a:extLst>
                    </p14:cNvPr>
                    <p14:cNvContentPartPr/>
                    <p14:nvPr/>
                  </p14:nvContentPartPr>
                  <p14:xfrm>
                    <a:off x="9029306" y="2669816"/>
                    <a:ext cx="360" cy="360"/>
                  </p14:xfrm>
                </p:contentPart>
              </mc:Choice>
              <mc:Fallback xmlns="">
                <p:pic>
                  <p:nvPicPr>
                    <p:cNvPr id="319" name="Freihand 318">
                      <a:extLst>
                        <a:ext uri="{FF2B5EF4-FFF2-40B4-BE49-F238E27FC236}">
                          <a16:creationId xmlns:a16="http://schemas.microsoft.com/office/drawing/2014/main" id="{23F690E3-92D0-A93F-DF49-254272910019}"/>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320" name="Freihand 319">
                      <a:extLst>
                        <a:ext uri="{FF2B5EF4-FFF2-40B4-BE49-F238E27FC236}">
                          <a16:creationId xmlns:a16="http://schemas.microsoft.com/office/drawing/2014/main" id="{13491E05-79D3-E5C1-0417-97D6E7DAFA83}"/>
                        </a:ext>
                      </a:extLst>
                    </p14:cNvPr>
                    <p14:cNvContentPartPr/>
                    <p14:nvPr/>
                  </p14:nvContentPartPr>
                  <p14:xfrm>
                    <a:off x="9040106" y="2734616"/>
                    <a:ext cx="360" cy="360"/>
                  </p14:xfrm>
                </p:contentPart>
              </mc:Choice>
              <mc:Fallback xmlns="">
                <p:pic>
                  <p:nvPicPr>
                    <p:cNvPr id="320" name="Freihand 319">
                      <a:extLst>
                        <a:ext uri="{FF2B5EF4-FFF2-40B4-BE49-F238E27FC236}">
                          <a16:creationId xmlns:a16="http://schemas.microsoft.com/office/drawing/2014/main" id="{13491E05-79D3-E5C1-0417-97D6E7DAFA83}"/>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321" name="Freihand 320">
                      <a:extLst>
                        <a:ext uri="{FF2B5EF4-FFF2-40B4-BE49-F238E27FC236}">
                          <a16:creationId xmlns:a16="http://schemas.microsoft.com/office/drawing/2014/main" id="{D04B3914-4301-1DA0-CDBA-CCFF757CB523}"/>
                        </a:ext>
                      </a:extLst>
                    </p14:cNvPr>
                    <p14:cNvContentPartPr/>
                    <p14:nvPr/>
                  </p14:nvContentPartPr>
                  <p14:xfrm>
                    <a:off x="9036146" y="2699696"/>
                    <a:ext cx="360" cy="360"/>
                  </p14:xfrm>
                </p:contentPart>
              </mc:Choice>
              <mc:Fallback xmlns="">
                <p:pic>
                  <p:nvPicPr>
                    <p:cNvPr id="321" name="Freihand 320">
                      <a:extLst>
                        <a:ext uri="{FF2B5EF4-FFF2-40B4-BE49-F238E27FC236}">
                          <a16:creationId xmlns:a16="http://schemas.microsoft.com/office/drawing/2014/main" id="{D04B3914-4301-1DA0-CDBA-CCFF757CB523}"/>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22" name="Freihand 321">
                      <a:extLst>
                        <a:ext uri="{FF2B5EF4-FFF2-40B4-BE49-F238E27FC236}">
                          <a16:creationId xmlns:a16="http://schemas.microsoft.com/office/drawing/2014/main" id="{232CAA6A-64E7-66EE-68B3-7D05D7FA0744}"/>
                        </a:ext>
                      </a:extLst>
                    </p14:cNvPr>
                    <p14:cNvContentPartPr/>
                    <p14:nvPr/>
                  </p14:nvContentPartPr>
                  <p14:xfrm>
                    <a:off x="9008066" y="2630936"/>
                    <a:ext cx="360" cy="360"/>
                  </p14:xfrm>
                </p:contentPart>
              </mc:Choice>
              <mc:Fallback xmlns="">
                <p:pic>
                  <p:nvPicPr>
                    <p:cNvPr id="322" name="Freihand 321">
                      <a:extLst>
                        <a:ext uri="{FF2B5EF4-FFF2-40B4-BE49-F238E27FC236}">
                          <a16:creationId xmlns:a16="http://schemas.microsoft.com/office/drawing/2014/main" id="{232CAA6A-64E7-66EE-68B3-7D05D7FA0744}"/>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323" name="Freihand 322">
                      <a:extLst>
                        <a:ext uri="{FF2B5EF4-FFF2-40B4-BE49-F238E27FC236}">
                          <a16:creationId xmlns:a16="http://schemas.microsoft.com/office/drawing/2014/main" id="{0A4034C3-FB32-0F92-CDC8-8EEA35B7E3D3}"/>
                        </a:ext>
                      </a:extLst>
                    </p14:cNvPr>
                    <p14:cNvContentPartPr/>
                    <p14:nvPr/>
                  </p14:nvContentPartPr>
                  <p14:xfrm>
                    <a:off x="8932106" y="2443736"/>
                    <a:ext cx="360" cy="360"/>
                  </p14:xfrm>
                </p:contentPart>
              </mc:Choice>
              <mc:Fallback xmlns="">
                <p:pic>
                  <p:nvPicPr>
                    <p:cNvPr id="323" name="Freihand 322">
                      <a:extLst>
                        <a:ext uri="{FF2B5EF4-FFF2-40B4-BE49-F238E27FC236}">
                          <a16:creationId xmlns:a16="http://schemas.microsoft.com/office/drawing/2014/main" id="{0A4034C3-FB32-0F92-CDC8-8EEA35B7E3D3}"/>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24" name="Freihand 323">
                      <a:extLst>
                        <a:ext uri="{FF2B5EF4-FFF2-40B4-BE49-F238E27FC236}">
                          <a16:creationId xmlns:a16="http://schemas.microsoft.com/office/drawing/2014/main" id="{3E4D41C3-941C-0DF7-AF19-187E50F868A2}"/>
                        </a:ext>
                      </a:extLst>
                    </p14:cNvPr>
                    <p14:cNvContentPartPr/>
                    <p14:nvPr/>
                  </p14:nvContentPartPr>
                  <p14:xfrm>
                    <a:off x="8949746" y="2467496"/>
                    <a:ext cx="360" cy="360"/>
                  </p14:xfrm>
                </p:contentPart>
              </mc:Choice>
              <mc:Fallback xmlns="">
                <p:pic>
                  <p:nvPicPr>
                    <p:cNvPr id="324" name="Freihand 323">
                      <a:extLst>
                        <a:ext uri="{FF2B5EF4-FFF2-40B4-BE49-F238E27FC236}">
                          <a16:creationId xmlns:a16="http://schemas.microsoft.com/office/drawing/2014/main" id="{3E4D41C3-941C-0DF7-AF19-187E50F868A2}"/>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325" name="Freihand 324">
                      <a:extLst>
                        <a:ext uri="{FF2B5EF4-FFF2-40B4-BE49-F238E27FC236}">
                          <a16:creationId xmlns:a16="http://schemas.microsoft.com/office/drawing/2014/main" id="{E8C45603-BC0B-1DA6-8873-AC82EF2D5D43}"/>
                        </a:ext>
                      </a:extLst>
                    </p14:cNvPr>
                    <p14:cNvContentPartPr/>
                    <p14:nvPr/>
                  </p14:nvContentPartPr>
                  <p14:xfrm>
                    <a:off x="8968106" y="2497736"/>
                    <a:ext cx="360" cy="360"/>
                  </p14:xfrm>
                </p:contentPart>
              </mc:Choice>
              <mc:Fallback xmlns="">
                <p:pic>
                  <p:nvPicPr>
                    <p:cNvPr id="325" name="Freihand 324">
                      <a:extLst>
                        <a:ext uri="{FF2B5EF4-FFF2-40B4-BE49-F238E27FC236}">
                          <a16:creationId xmlns:a16="http://schemas.microsoft.com/office/drawing/2014/main" id="{E8C45603-BC0B-1DA6-8873-AC82EF2D5D43}"/>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6" name="Freihand 325">
                      <a:extLst>
                        <a:ext uri="{FF2B5EF4-FFF2-40B4-BE49-F238E27FC236}">
                          <a16:creationId xmlns:a16="http://schemas.microsoft.com/office/drawing/2014/main" id="{613C87FC-67FD-0988-D824-0368A86C3920}"/>
                        </a:ext>
                      </a:extLst>
                    </p14:cNvPr>
                    <p14:cNvContentPartPr/>
                    <p14:nvPr/>
                  </p14:nvContentPartPr>
                  <p14:xfrm>
                    <a:off x="8976746" y="2530136"/>
                    <a:ext cx="360" cy="360"/>
                  </p14:xfrm>
                </p:contentPart>
              </mc:Choice>
              <mc:Fallback xmlns="">
                <p:pic>
                  <p:nvPicPr>
                    <p:cNvPr id="326" name="Freihand 325">
                      <a:extLst>
                        <a:ext uri="{FF2B5EF4-FFF2-40B4-BE49-F238E27FC236}">
                          <a16:creationId xmlns:a16="http://schemas.microsoft.com/office/drawing/2014/main" id="{613C87FC-67FD-0988-D824-0368A86C3920}"/>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327" name="Freihand 326">
                      <a:extLst>
                        <a:ext uri="{FF2B5EF4-FFF2-40B4-BE49-F238E27FC236}">
                          <a16:creationId xmlns:a16="http://schemas.microsoft.com/office/drawing/2014/main" id="{36F02AB7-8100-F824-4436-86C058E34643}"/>
                        </a:ext>
                      </a:extLst>
                    </p14:cNvPr>
                    <p14:cNvContentPartPr/>
                    <p14:nvPr/>
                  </p14:nvContentPartPr>
                  <p14:xfrm>
                    <a:off x="8985746" y="2555336"/>
                    <a:ext cx="360" cy="360"/>
                  </p14:xfrm>
                </p:contentPart>
              </mc:Choice>
              <mc:Fallback xmlns="">
                <p:pic>
                  <p:nvPicPr>
                    <p:cNvPr id="327" name="Freihand 326">
                      <a:extLst>
                        <a:ext uri="{FF2B5EF4-FFF2-40B4-BE49-F238E27FC236}">
                          <a16:creationId xmlns:a16="http://schemas.microsoft.com/office/drawing/2014/main" id="{36F02AB7-8100-F824-4436-86C058E34643}"/>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8" name="Freihand 327">
                      <a:extLst>
                        <a:ext uri="{FF2B5EF4-FFF2-40B4-BE49-F238E27FC236}">
                          <a16:creationId xmlns:a16="http://schemas.microsoft.com/office/drawing/2014/main" id="{AC5A1B62-65DA-072E-5DB0-DE39233A2DCE}"/>
                        </a:ext>
                      </a:extLst>
                    </p14:cNvPr>
                    <p14:cNvContentPartPr/>
                    <p14:nvPr/>
                  </p14:nvContentPartPr>
                  <p14:xfrm>
                    <a:off x="8996906" y="2586296"/>
                    <a:ext cx="360" cy="360"/>
                  </p14:xfrm>
                </p:contentPart>
              </mc:Choice>
              <mc:Fallback xmlns="">
                <p:pic>
                  <p:nvPicPr>
                    <p:cNvPr id="328" name="Freihand 327">
                      <a:extLst>
                        <a:ext uri="{FF2B5EF4-FFF2-40B4-BE49-F238E27FC236}">
                          <a16:creationId xmlns:a16="http://schemas.microsoft.com/office/drawing/2014/main" id="{AC5A1B62-65DA-072E-5DB0-DE39233A2DCE}"/>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329" name="Freihand 328">
                      <a:extLst>
                        <a:ext uri="{FF2B5EF4-FFF2-40B4-BE49-F238E27FC236}">
                          <a16:creationId xmlns:a16="http://schemas.microsoft.com/office/drawing/2014/main" id="{7F2151B2-AB4A-C79A-727A-10375BEAFA6E}"/>
                        </a:ext>
                      </a:extLst>
                    </p14:cNvPr>
                    <p14:cNvContentPartPr/>
                    <p14:nvPr/>
                  </p14:nvContentPartPr>
                  <p14:xfrm>
                    <a:off x="8981426" y="2469656"/>
                    <a:ext cx="360" cy="360"/>
                  </p14:xfrm>
                </p:contentPart>
              </mc:Choice>
              <mc:Fallback xmlns="">
                <p:pic>
                  <p:nvPicPr>
                    <p:cNvPr id="329" name="Freihand 328">
                      <a:extLst>
                        <a:ext uri="{FF2B5EF4-FFF2-40B4-BE49-F238E27FC236}">
                          <a16:creationId xmlns:a16="http://schemas.microsoft.com/office/drawing/2014/main" id="{7F2151B2-AB4A-C79A-727A-10375BEAFA6E}"/>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30" name="Freihand 329">
                      <a:extLst>
                        <a:ext uri="{FF2B5EF4-FFF2-40B4-BE49-F238E27FC236}">
                          <a16:creationId xmlns:a16="http://schemas.microsoft.com/office/drawing/2014/main" id="{7B80587E-7E77-20A9-6545-B62262E309BC}"/>
                        </a:ext>
                      </a:extLst>
                    </p14:cNvPr>
                    <p14:cNvContentPartPr/>
                    <p14:nvPr/>
                  </p14:nvContentPartPr>
                  <p14:xfrm>
                    <a:off x="9002666" y="2468576"/>
                    <a:ext cx="360" cy="360"/>
                  </p14:xfrm>
                </p:contentPart>
              </mc:Choice>
              <mc:Fallback xmlns="">
                <p:pic>
                  <p:nvPicPr>
                    <p:cNvPr id="330" name="Freihand 329">
                      <a:extLst>
                        <a:ext uri="{FF2B5EF4-FFF2-40B4-BE49-F238E27FC236}">
                          <a16:creationId xmlns:a16="http://schemas.microsoft.com/office/drawing/2014/main" id="{7B80587E-7E77-20A9-6545-B62262E309BC}"/>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331" name="Freihand 330">
                      <a:extLst>
                        <a:ext uri="{FF2B5EF4-FFF2-40B4-BE49-F238E27FC236}">
                          <a16:creationId xmlns:a16="http://schemas.microsoft.com/office/drawing/2014/main" id="{050C2364-C2D9-3C53-F71C-D70383808615}"/>
                        </a:ext>
                      </a:extLst>
                    </p14:cNvPr>
                    <p14:cNvContentPartPr/>
                    <p14:nvPr/>
                  </p14:nvContentPartPr>
                  <p14:xfrm>
                    <a:off x="9008426" y="2477216"/>
                    <a:ext cx="360" cy="360"/>
                  </p14:xfrm>
                </p:contentPart>
              </mc:Choice>
              <mc:Fallback xmlns="">
                <p:pic>
                  <p:nvPicPr>
                    <p:cNvPr id="331" name="Freihand 330">
                      <a:extLst>
                        <a:ext uri="{FF2B5EF4-FFF2-40B4-BE49-F238E27FC236}">
                          <a16:creationId xmlns:a16="http://schemas.microsoft.com/office/drawing/2014/main" id="{050C2364-C2D9-3C53-F71C-D70383808615}"/>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32" name="Freihand 331">
                      <a:extLst>
                        <a:ext uri="{FF2B5EF4-FFF2-40B4-BE49-F238E27FC236}">
                          <a16:creationId xmlns:a16="http://schemas.microsoft.com/office/drawing/2014/main" id="{CA5A999B-00C1-AD83-B815-D5EB77CEA9BD}"/>
                        </a:ext>
                      </a:extLst>
                    </p14:cNvPr>
                    <p14:cNvContentPartPr/>
                    <p14:nvPr/>
                  </p14:nvContentPartPr>
                  <p14:xfrm>
                    <a:off x="9028226" y="2497376"/>
                    <a:ext cx="360" cy="360"/>
                  </p14:xfrm>
                </p:contentPart>
              </mc:Choice>
              <mc:Fallback xmlns="">
                <p:pic>
                  <p:nvPicPr>
                    <p:cNvPr id="332" name="Freihand 331">
                      <a:extLst>
                        <a:ext uri="{FF2B5EF4-FFF2-40B4-BE49-F238E27FC236}">
                          <a16:creationId xmlns:a16="http://schemas.microsoft.com/office/drawing/2014/main" id="{CA5A999B-00C1-AD83-B815-D5EB77CEA9BD}"/>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33" name="Freihand 332">
                      <a:extLst>
                        <a:ext uri="{FF2B5EF4-FFF2-40B4-BE49-F238E27FC236}">
                          <a16:creationId xmlns:a16="http://schemas.microsoft.com/office/drawing/2014/main" id="{C8C573DA-C305-C43F-FB50-E9D63C8B39B5}"/>
                        </a:ext>
                      </a:extLst>
                    </p14:cNvPr>
                    <p14:cNvContentPartPr/>
                    <p14:nvPr/>
                  </p14:nvContentPartPr>
                  <p14:xfrm>
                    <a:off x="9050906" y="2543456"/>
                    <a:ext cx="360" cy="360"/>
                  </p14:xfrm>
                </p:contentPart>
              </mc:Choice>
              <mc:Fallback xmlns="">
                <p:pic>
                  <p:nvPicPr>
                    <p:cNvPr id="333" name="Freihand 332">
                      <a:extLst>
                        <a:ext uri="{FF2B5EF4-FFF2-40B4-BE49-F238E27FC236}">
                          <a16:creationId xmlns:a16="http://schemas.microsoft.com/office/drawing/2014/main" id="{C8C573DA-C305-C43F-FB50-E9D63C8B39B5}"/>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34" name="Freihand 333">
                      <a:extLst>
                        <a:ext uri="{FF2B5EF4-FFF2-40B4-BE49-F238E27FC236}">
                          <a16:creationId xmlns:a16="http://schemas.microsoft.com/office/drawing/2014/main" id="{58A96E67-04BD-13E3-3035-66A806FE7586}"/>
                        </a:ext>
                      </a:extLst>
                    </p14:cNvPr>
                    <p14:cNvContentPartPr/>
                    <p14:nvPr/>
                  </p14:nvContentPartPr>
                  <p14:xfrm>
                    <a:off x="9014546" y="2521136"/>
                    <a:ext cx="360" cy="360"/>
                  </p14:xfrm>
                </p:contentPart>
              </mc:Choice>
              <mc:Fallback xmlns="">
                <p:pic>
                  <p:nvPicPr>
                    <p:cNvPr id="334" name="Freihand 333">
                      <a:extLst>
                        <a:ext uri="{FF2B5EF4-FFF2-40B4-BE49-F238E27FC236}">
                          <a16:creationId xmlns:a16="http://schemas.microsoft.com/office/drawing/2014/main" id="{58A96E67-04BD-13E3-3035-66A806FE7586}"/>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35" name="Freihand 334">
                      <a:extLst>
                        <a:ext uri="{FF2B5EF4-FFF2-40B4-BE49-F238E27FC236}">
                          <a16:creationId xmlns:a16="http://schemas.microsoft.com/office/drawing/2014/main" id="{6F723A9A-965F-680A-D500-1313BEE8134D}"/>
                        </a:ext>
                      </a:extLst>
                    </p14:cNvPr>
                    <p14:cNvContentPartPr/>
                    <p14:nvPr/>
                  </p14:nvContentPartPr>
                  <p14:xfrm>
                    <a:off x="9048026" y="2589176"/>
                    <a:ext cx="360" cy="360"/>
                  </p14:xfrm>
                </p:contentPart>
              </mc:Choice>
              <mc:Fallback xmlns="">
                <p:pic>
                  <p:nvPicPr>
                    <p:cNvPr id="335" name="Freihand 334">
                      <a:extLst>
                        <a:ext uri="{FF2B5EF4-FFF2-40B4-BE49-F238E27FC236}">
                          <a16:creationId xmlns:a16="http://schemas.microsoft.com/office/drawing/2014/main" id="{6F723A9A-965F-680A-D500-1313BEE8134D}"/>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336" name="Freihand 335">
                      <a:extLst>
                        <a:ext uri="{FF2B5EF4-FFF2-40B4-BE49-F238E27FC236}">
                          <a16:creationId xmlns:a16="http://schemas.microsoft.com/office/drawing/2014/main" id="{0B9038D4-F0DE-5A41-437F-ED5CEB1273C4}"/>
                        </a:ext>
                      </a:extLst>
                    </p14:cNvPr>
                    <p14:cNvContentPartPr/>
                    <p14:nvPr/>
                  </p14:nvContentPartPr>
                  <p14:xfrm>
                    <a:off x="9016706" y="2544896"/>
                    <a:ext cx="360" cy="360"/>
                  </p14:xfrm>
                </p:contentPart>
              </mc:Choice>
              <mc:Fallback xmlns="">
                <p:pic>
                  <p:nvPicPr>
                    <p:cNvPr id="336" name="Freihand 335">
                      <a:extLst>
                        <a:ext uri="{FF2B5EF4-FFF2-40B4-BE49-F238E27FC236}">
                          <a16:creationId xmlns:a16="http://schemas.microsoft.com/office/drawing/2014/main" id="{0B9038D4-F0DE-5A41-437F-ED5CEB1273C4}"/>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37" name="Freihand 336">
                      <a:extLst>
                        <a:ext uri="{FF2B5EF4-FFF2-40B4-BE49-F238E27FC236}">
                          <a16:creationId xmlns:a16="http://schemas.microsoft.com/office/drawing/2014/main" id="{0039000D-AA7E-4ED3-8B71-8967B37ECDBD}"/>
                        </a:ext>
                      </a:extLst>
                    </p14:cNvPr>
                    <p14:cNvContentPartPr/>
                    <p14:nvPr/>
                  </p14:nvContentPartPr>
                  <p14:xfrm>
                    <a:off x="9035426" y="2608976"/>
                    <a:ext cx="360" cy="360"/>
                  </p14:xfrm>
                </p:contentPart>
              </mc:Choice>
              <mc:Fallback xmlns="">
                <p:pic>
                  <p:nvPicPr>
                    <p:cNvPr id="337" name="Freihand 336">
                      <a:extLst>
                        <a:ext uri="{FF2B5EF4-FFF2-40B4-BE49-F238E27FC236}">
                          <a16:creationId xmlns:a16="http://schemas.microsoft.com/office/drawing/2014/main" id="{0039000D-AA7E-4ED3-8B71-8967B37ECDBD}"/>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338" name="Freihand 337">
                      <a:extLst>
                        <a:ext uri="{FF2B5EF4-FFF2-40B4-BE49-F238E27FC236}">
                          <a16:creationId xmlns:a16="http://schemas.microsoft.com/office/drawing/2014/main" id="{7820231C-80A1-899C-BDA8-7022883D704D}"/>
                        </a:ext>
                      </a:extLst>
                    </p14:cNvPr>
                    <p14:cNvContentPartPr/>
                    <p14:nvPr/>
                  </p14:nvContentPartPr>
                  <p14:xfrm>
                    <a:off x="9031826" y="2589176"/>
                    <a:ext cx="360" cy="360"/>
                  </p14:xfrm>
                </p:contentPart>
              </mc:Choice>
              <mc:Fallback xmlns="">
                <p:pic>
                  <p:nvPicPr>
                    <p:cNvPr id="338" name="Freihand 337">
                      <a:extLst>
                        <a:ext uri="{FF2B5EF4-FFF2-40B4-BE49-F238E27FC236}">
                          <a16:creationId xmlns:a16="http://schemas.microsoft.com/office/drawing/2014/main" id="{7820231C-80A1-899C-BDA8-7022883D704D}"/>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339" name="Freihand 338">
                      <a:extLst>
                        <a:ext uri="{FF2B5EF4-FFF2-40B4-BE49-F238E27FC236}">
                          <a16:creationId xmlns:a16="http://schemas.microsoft.com/office/drawing/2014/main" id="{8C3C2745-7F12-3ECF-3E1C-FA561833059C}"/>
                        </a:ext>
                      </a:extLst>
                    </p14:cNvPr>
                    <p14:cNvContentPartPr/>
                    <p14:nvPr/>
                  </p14:nvContentPartPr>
                  <p14:xfrm>
                    <a:off x="9035786" y="2635256"/>
                    <a:ext cx="360" cy="360"/>
                  </p14:xfrm>
                </p:contentPart>
              </mc:Choice>
              <mc:Fallback xmlns="">
                <p:pic>
                  <p:nvPicPr>
                    <p:cNvPr id="339" name="Freihand 338">
                      <a:extLst>
                        <a:ext uri="{FF2B5EF4-FFF2-40B4-BE49-F238E27FC236}">
                          <a16:creationId xmlns:a16="http://schemas.microsoft.com/office/drawing/2014/main" id="{8C3C2745-7F12-3ECF-3E1C-FA561833059C}"/>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40" name="Freihand 339">
                      <a:extLst>
                        <a:ext uri="{FF2B5EF4-FFF2-40B4-BE49-F238E27FC236}">
                          <a16:creationId xmlns:a16="http://schemas.microsoft.com/office/drawing/2014/main" id="{C5E3C82D-7871-84A1-6733-1A94B45BB514}"/>
                        </a:ext>
                      </a:extLst>
                    </p14:cNvPr>
                    <p14:cNvContentPartPr/>
                    <p14:nvPr/>
                  </p14:nvContentPartPr>
                  <p14:xfrm>
                    <a:off x="9055226" y="2675216"/>
                    <a:ext cx="360" cy="360"/>
                  </p14:xfrm>
                </p:contentPart>
              </mc:Choice>
              <mc:Fallback xmlns="">
                <p:pic>
                  <p:nvPicPr>
                    <p:cNvPr id="340" name="Freihand 339">
                      <a:extLst>
                        <a:ext uri="{FF2B5EF4-FFF2-40B4-BE49-F238E27FC236}">
                          <a16:creationId xmlns:a16="http://schemas.microsoft.com/office/drawing/2014/main" id="{C5E3C82D-7871-84A1-6733-1A94B45BB514}"/>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341" name="Freihand 340">
                      <a:extLst>
                        <a:ext uri="{FF2B5EF4-FFF2-40B4-BE49-F238E27FC236}">
                          <a16:creationId xmlns:a16="http://schemas.microsoft.com/office/drawing/2014/main" id="{5B193391-9AD5-205A-3997-02D696E18E2A}"/>
                        </a:ext>
                      </a:extLst>
                    </p14:cNvPr>
                    <p14:cNvContentPartPr/>
                    <p14:nvPr/>
                  </p14:nvContentPartPr>
                  <p14:xfrm>
                    <a:off x="9054146" y="2764496"/>
                    <a:ext cx="360" cy="360"/>
                  </p14:xfrm>
                </p:contentPart>
              </mc:Choice>
              <mc:Fallback xmlns="">
                <p:pic>
                  <p:nvPicPr>
                    <p:cNvPr id="341" name="Freihand 340">
                      <a:extLst>
                        <a:ext uri="{FF2B5EF4-FFF2-40B4-BE49-F238E27FC236}">
                          <a16:creationId xmlns:a16="http://schemas.microsoft.com/office/drawing/2014/main" id="{5B193391-9AD5-205A-3997-02D696E18E2A}"/>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42" name="Freihand 341">
                      <a:extLst>
                        <a:ext uri="{FF2B5EF4-FFF2-40B4-BE49-F238E27FC236}">
                          <a16:creationId xmlns:a16="http://schemas.microsoft.com/office/drawing/2014/main" id="{E8D6A608-9BA7-AC3F-A519-632FB3C3DE3F}"/>
                        </a:ext>
                      </a:extLst>
                    </p14:cNvPr>
                    <p14:cNvContentPartPr/>
                    <p14:nvPr/>
                  </p14:nvContentPartPr>
                  <p14:xfrm>
                    <a:off x="9000506" y="2493416"/>
                    <a:ext cx="360" cy="360"/>
                  </p14:xfrm>
                </p:contentPart>
              </mc:Choice>
              <mc:Fallback xmlns="">
                <p:pic>
                  <p:nvPicPr>
                    <p:cNvPr id="342" name="Freihand 341">
                      <a:extLst>
                        <a:ext uri="{FF2B5EF4-FFF2-40B4-BE49-F238E27FC236}">
                          <a16:creationId xmlns:a16="http://schemas.microsoft.com/office/drawing/2014/main" id="{E8D6A608-9BA7-AC3F-A519-632FB3C3DE3F}"/>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97" name="Gruppieren 296">
                <a:extLst>
                  <a:ext uri="{FF2B5EF4-FFF2-40B4-BE49-F238E27FC236}">
                    <a16:creationId xmlns:a16="http://schemas.microsoft.com/office/drawing/2014/main" id="{B698E4D7-CD52-CD80-A460-5A3F96F0C702}"/>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218">
                  <p14:nvContentPartPr>
                    <p14:cNvPr id="317" name="Freihand 316">
                      <a:extLst>
                        <a:ext uri="{FF2B5EF4-FFF2-40B4-BE49-F238E27FC236}">
                          <a16:creationId xmlns:a16="http://schemas.microsoft.com/office/drawing/2014/main" id="{BC599010-512E-85EE-9B6C-49F95E102A99}"/>
                        </a:ext>
                      </a:extLst>
                    </p14:cNvPr>
                    <p14:cNvContentPartPr/>
                    <p14:nvPr/>
                  </p14:nvContentPartPr>
                  <p14:xfrm>
                    <a:off x="7996106" y="2444816"/>
                    <a:ext cx="344160" cy="18360"/>
                  </p14:xfrm>
                </p:contentPart>
              </mc:Choice>
              <mc:Fallback xmlns="">
                <p:pic>
                  <p:nvPicPr>
                    <p:cNvPr id="317" name="Freihand 316">
                      <a:extLst>
                        <a:ext uri="{FF2B5EF4-FFF2-40B4-BE49-F238E27FC236}">
                          <a16:creationId xmlns:a16="http://schemas.microsoft.com/office/drawing/2014/main" id="{BC599010-512E-85EE-9B6C-49F95E102A99}"/>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18" name="Freihand 317">
                      <a:extLst>
                        <a:ext uri="{FF2B5EF4-FFF2-40B4-BE49-F238E27FC236}">
                          <a16:creationId xmlns:a16="http://schemas.microsoft.com/office/drawing/2014/main" id="{49A93312-A6FF-D8F2-75F5-C72843C787B0}"/>
                        </a:ext>
                      </a:extLst>
                    </p14:cNvPr>
                    <p14:cNvContentPartPr/>
                    <p14:nvPr/>
                  </p14:nvContentPartPr>
                  <p14:xfrm>
                    <a:off x="7922666" y="2463176"/>
                    <a:ext cx="68400" cy="360"/>
                  </p14:xfrm>
                </p:contentPart>
              </mc:Choice>
              <mc:Fallback xmlns="">
                <p:pic>
                  <p:nvPicPr>
                    <p:cNvPr id="318" name="Freihand 317">
                      <a:extLst>
                        <a:ext uri="{FF2B5EF4-FFF2-40B4-BE49-F238E27FC236}">
                          <a16:creationId xmlns:a16="http://schemas.microsoft.com/office/drawing/2014/main" id="{49A93312-A6FF-D8F2-75F5-C72843C787B0}"/>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0">
                <p14:nvContentPartPr>
                  <p14:cNvPr id="298" name="Freihand 297">
                    <a:extLst>
                      <a:ext uri="{FF2B5EF4-FFF2-40B4-BE49-F238E27FC236}">
                        <a16:creationId xmlns:a16="http://schemas.microsoft.com/office/drawing/2014/main" id="{029DCB6F-024D-420F-2C54-FDB4BF91ADC4}"/>
                      </a:ext>
                    </a:extLst>
                  </p14:cNvPr>
                  <p14:cNvContentPartPr/>
                  <p14:nvPr/>
                </p14:nvContentPartPr>
                <p14:xfrm>
                  <a:off x="6405266" y="2425016"/>
                  <a:ext cx="665640" cy="79200"/>
                </p14:xfrm>
              </p:contentPart>
            </mc:Choice>
            <mc:Fallback xmlns="">
              <p:pic>
                <p:nvPicPr>
                  <p:cNvPr id="298" name="Freihand 297">
                    <a:extLst>
                      <a:ext uri="{FF2B5EF4-FFF2-40B4-BE49-F238E27FC236}">
                        <a16:creationId xmlns:a16="http://schemas.microsoft.com/office/drawing/2014/main" id="{029DCB6F-024D-420F-2C54-FDB4BF91ADC4}"/>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299" name="Freihand 298">
                    <a:extLst>
                      <a:ext uri="{FF2B5EF4-FFF2-40B4-BE49-F238E27FC236}">
                        <a16:creationId xmlns:a16="http://schemas.microsoft.com/office/drawing/2014/main" id="{5A91FB5B-7FEA-D24E-7890-3DCE5D96C678}"/>
                      </a:ext>
                    </a:extLst>
                  </p14:cNvPr>
                  <p14:cNvContentPartPr/>
                  <p14:nvPr/>
                </p14:nvContentPartPr>
                <p14:xfrm>
                  <a:off x="6924746" y="2471816"/>
                  <a:ext cx="215280" cy="78120"/>
                </p14:xfrm>
              </p:contentPart>
            </mc:Choice>
            <mc:Fallback xmlns="">
              <p:pic>
                <p:nvPicPr>
                  <p:cNvPr id="299" name="Freihand 298">
                    <a:extLst>
                      <a:ext uri="{FF2B5EF4-FFF2-40B4-BE49-F238E27FC236}">
                        <a16:creationId xmlns:a16="http://schemas.microsoft.com/office/drawing/2014/main" id="{5A91FB5B-7FEA-D24E-7890-3DCE5D96C678}"/>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300" name="Freihand 299">
                    <a:extLst>
                      <a:ext uri="{FF2B5EF4-FFF2-40B4-BE49-F238E27FC236}">
                        <a16:creationId xmlns:a16="http://schemas.microsoft.com/office/drawing/2014/main" id="{716F747A-64B9-6E24-4546-9311DA6E617D}"/>
                      </a:ext>
                    </a:extLst>
                  </p14:cNvPr>
                  <p14:cNvContentPartPr/>
                  <p14:nvPr/>
                </p14:nvContentPartPr>
                <p14:xfrm>
                  <a:off x="6852746" y="4196786"/>
                  <a:ext cx="325800" cy="108720"/>
                </p14:xfrm>
              </p:contentPart>
            </mc:Choice>
            <mc:Fallback xmlns="">
              <p:pic>
                <p:nvPicPr>
                  <p:cNvPr id="300" name="Freihand 299">
                    <a:extLst>
                      <a:ext uri="{FF2B5EF4-FFF2-40B4-BE49-F238E27FC236}">
                        <a16:creationId xmlns:a16="http://schemas.microsoft.com/office/drawing/2014/main" id="{716F747A-64B9-6E24-4546-9311DA6E617D}"/>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01" name="Freihand 300">
                    <a:extLst>
                      <a:ext uri="{FF2B5EF4-FFF2-40B4-BE49-F238E27FC236}">
                        <a16:creationId xmlns:a16="http://schemas.microsoft.com/office/drawing/2014/main" id="{AFA2F512-4DFF-E3B4-713B-CAC0928E107A}"/>
                      </a:ext>
                    </a:extLst>
                  </p14:cNvPr>
                  <p14:cNvContentPartPr/>
                  <p14:nvPr/>
                </p14:nvContentPartPr>
                <p14:xfrm>
                  <a:off x="8942546" y="4148186"/>
                  <a:ext cx="165960" cy="207360"/>
                </p14:xfrm>
              </p:contentPart>
            </mc:Choice>
            <mc:Fallback xmlns="">
              <p:pic>
                <p:nvPicPr>
                  <p:cNvPr id="301" name="Freihand 300">
                    <a:extLst>
                      <a:ext uri="{FF2B5EF4-FFF2-40B4-BE49-F238E27FC236}">
                        <a16:creationId xmlns:a16="http://schemas.microsoft.com/office/drawing/2014/main" id="{AFA2F512-4DFF-E3B4-713B-CAC0928E107A}"/>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302" name="Freihand 301">
                    <a:extLst>
                      <a:ext uri="{FF2B5EF4-FFF2-40B4-BE49-F238E27FC236}">
                        <a16:creationId xmlns:a16="http://schemas.microsoft.com/office/drawing/2014/main" id="{91E047CF-C56A-E150-D2DB-82B5DD1B43CB}"/>
                      </a:ext>
                    </a:extLst>
                  </p14:cNvPr>
                  <p14:cNvContentPartPr/>
                  <p14:nvPr/>
                </p14:nvContentPartPr>
                <p14:xfrm>
                  <a:off x="8892146" y="4621946"/>
                  <a:ext cx="338400" cy="521640"/>
                </p14:xfrm>
              </p:contentPart>
            </mc:Choice>
            <mc:Fallback xmlns="">
              <p:pic>
                <p:nvPicPr>
                  <p:cNvPr id="302" name="Freihand 301">
                    <a:extLst>
                      <a:ext uri="{FF2B5EF4-FFF2-40B4-BE49-F238E27FC236}">
                        <a16:creationId xmlns:a16="http://schemas.microsoft.com/office/drawing/2014/main" id="{91E047CF-C56A-E150-D2DB-82B5DD1B43CB}"/>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303" name="Gruppieren 302">
                <a:extLst>
                  <a:ext uri="{FF2B5EF4-FFF2-40B4-BE49-F238E27FC236}">
                    <a16:creationId xmlns:a16="http://schemas.microsoft.com/office/drawing/2014/main" id="{3F7D5A9C-1A9E-1975-9916-19E87CF99448}"/>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225">
                  <p14:nvContentPartPr>
                    <p14:cNvPr id="315" name="Freihand 314">
                      <a:extLst>
                        <a:ext uri="{FF2B5EF4-FFF2-40B4-BE49-F238E27FC236}">
                          <a16:creationId xmlns:a16="http://schemas.microsoft.com/office/drawing/2014/main" id="{FCF31EBA-F593-2C86-9A13-EB7E596B4717}"/>
                        </a:ext>
                      </a:extLst>
                    </p14:cNvPr>
                    <p14:cNvContentPartPr/>
                    <p14:nvPr/>
                  </p14:nvContentPartPr>
                  <p14:xfrm>
                    <a:off x="5795066" y="5124506"/>
                    <a:ext cx="399600" cy="54720"/>
                  </p14:xfrm>
                </p:contentPart>
              </mc:Choice>
              <mc:Fallback xmlns="">
                <p:pic>
                  <p:nvPicPr>
                    <p:cNvPr id="315" name="Freihand 314">
                      <a:extLst>
                        <a:ext uri="{FF2B5EF4-FFF2-40B4-BE49-F238E27FC236}">
                          <a16:creationId xmlns:a16="http://schemas.microsoft.com/office/drawing/2014/main" id="{FCF31EBA-F593-2C86-9A13-EB7E596B4717}"/>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16" name="Freihand 315">
                      <a:extLst>
                        <a:ext uri="{FF2B5EF4-FFF2-40B4-BE49-F238E27FC236}">
                          <a16:creationId xmlns:a16="http://schemas.microsoft.com/office/drawing/2014/main" id="{8008AE0A-4677-77A4-8F3C-3394426EAA7E}"/>
                        </a:ext>
                      </a:extLst>
                    </p14:cNvPr>
                    <p14:cNvContentPartPr/>
                    <p14:nvPr/>
                  </p14:nvContentPartPr>
                  <p14:xfrm>
                    <a:off x="6194666" y="5125586"/>
                    <a:ext cx="307440" cy="21960"/>
                  </p14:xfrm>
                </p:contentPart>
              </mc:Choice>
              <mc:Fallback xmlns="">
                <p:pic>
                  <p:nvPicPr>
                    <p:cNvPr id="316" name="Freihand 315">
                      <a:extLst>
                        <a:ext uri="{FF2B5EF4-FFF2-40B4-BE49-F238E27FC236}">
                          <a16:creationId xmlns:a16="http://schemas.microsoft.com/office/drawing/2014/main" id="{8008AE0A-4677-77A4-8F3C-3394426EAA7E}"/>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7">
                <p14:nvContentPartPr>
                  <p14:cNvPr id="304" name="Freihand 303">
                    <a:extLst>
                      <a:ext uri="{FF2B5EF4-FFF2-40B4-BE49-F238E27FC236}">
                        <a16:creationId xmlns:a16="http://schemas.microsoft.com/office/drawing/2014/main" id="{8CB892B7-E7BD-9DFB-0E87-FC10A8B883E3}"/>
                      </a:ext>
                    </a:extLst>
                  </p14:cNvPr>
                  <p14:cNvContentPartPr/>
                  <p14:nvPr/>
                </p14:nvContentPartPr>
                <p14:xfrm>
                  <a:off x="7010786" y="5114786"/>
                  <a:ext cx="933120" cy="31320"/>
                </p14:xfrm>
              </p:contentPart>
            </mc:Choice>
            <mc:Fallback xmlns="">
              <p:pic>
                <p:nvPicPr>
                  <p:cNvPr id="304" name="Freihand 303">
                    <a:extLst>
                      <a:ext uri="{FF2B5EF4-FFF2-40B4-BE49-F238E27FC236}">
                        <a16:creationId xmlns:a16="http://schemas.microsoft.com/office/drawing/2014/main" id="{8CB892B7-E7BD-9DFB-0E87-FC10A8B883E3}"/>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305" name="Gruppieren 304">
                <a:extLst>
                  <a:ext uri="{FF2B5EF4-FFF2-40B4-BE49-F238E27FC236}">
                    <a16:creationId xmlns:a16="http://schemas.microsoft.com/office/drawing/2014/main" id="{C2D0BE89-BBFB-6FAB-B5BF-25B3EDCE9F7C}"/>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228">
                  <p14:nvContentPartPr>
                    <p14:cNvPr id="306" name="Freihand 305">
                      <a:extLst>
                        <a:ext uri="{FF2B5EF4-FFF2-40B4-BE49-F238E27FC236}">
                          <a16:creationId xmlns:a16="http://schemas.microsoft.com/office/drawing/2014/main" id="{43D9CA1E-79BB-8903-791A-008FDE6677F4}"/>
                        </a:ext>
                      </a:extLst>
                    </p14:cNvPr>
                    <p14:cNvContentPartPr/>
                    <p14:nvPr/>
                  </p14:nvContentPartPr>
                  <p14:xfrm>
                    <a:off x="6499226" y="4180949"/>
                    <a:ext cx="360" cy="360"/>
                  </p14:xfrm>
                </p:contentPart>
              </mc:Choice>
              <mc:Fallback xmlns="">
                <p:pic>
                  <p:nvPicPr>
                    <p:cNvPr id="306" name="Freihand 305">
                      <a:extLst>
                        <a:ext uri="{FF2B5EF4-FFF2-40B4-BE49-F238E27FC236}">
                          <a16:creationId xmlns:a16="http://schemas.microsoft.com/office/drawing/2014/main" id="{43D9CA1E-79BB-8903-791A-008FDE6677F4}"/>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307" name="Freihand 306">
                      <a:extLst>
                        <a:ext uri="{FF2B5EF4-FFF2-40B4-BE49-F238E27FC236}">
                          <a16:creationId xmlns:a16="http://schemas.microsoft.com/office/drawing/2014/main" id="{F7F58AFE-6FD4-84F0-7201-6430E1532929}"/>
                        </a:ext>
                      </a:extLst>
                    </p14:cNvPr>
                    <p14:cNvContentPartPr/>
                    <p14:nvPr/>
                  </p14:nvContentPartPr>
                  <p14:xfrm>
                    <a:off x="6494186" y="4181669"/>
                    <a:ext cx="360" cy="360"/>
                  </p14:xfrm>
                </p:contentPart>
              </mc:Choice>
              <mc:Fallback xmlns="">
                <p:pic>
                  <p:nvPicPr>
                    <p:cNvPr id="307" name="Freihand 306">
                      <a:extLst>
                        <a:ext uri="{FF2B5EF4-FFF2-40B4-BE49-F238E27FC236}">
                          <a16:creationId xmlns:a16="http://schemas.microsoft.com/office/drawing/2014/main" id="{F7F58AFE-6FD4-84F0-7201-6430E1532929}"/>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08" name="Freihand 307">
                      <a:extLst>
                        <a:ext uri="{FF2B5EF4-FFF2-40B4-BE49-F238E27FC236}">
                          <a16:creationId xmlns:a16="http://schemas.microsoft.com/office/drawing/2014/main" id="{13D2A66F-62BE-8BFE-95A9-BC1009EA065D}"/>
                        </a:ext>
                      </a:extLst>
                    </p14:cNvPr>
                    <p14:cNvContentPartPr/>
                    <p14:nvPr/>
                  </p14:nvContentPartPr>
                  <p14:xfrm>
                    <a:off x="6508226" y="4181669"/>
                    <a:ext cx="360" cy="360"/>
                  </p14:xfrm>
                </p:contentPart>
              </mc:Choice>
              <mc:Fallback xmlns="">
                <p:pic>
                  <p:nvPicPr>
                    <p:cNvPr id="308" name="Freihand 307">
                      <a:extLst>
                        <a:ext uri="{FF2B5EF4-FFF2-40B4-BE49-F238E27FC236}">
                          <a16:creationId xmlns:a16="http://schemas.microsoft.com/office/drawing/2014/main" id="{13D2A66F-62BE-8BFE-95A9-BC1009EA065D}"/>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309" name="Freihand 308">
                      <a:extLst>
                        <a:ext uri="{FF2B5EF4-FFF2-40B4-BE49-F238E27FC236}">
                          <a16:creationId xmlns:a16="http://schemas.microsoft.com/office/drawing/2014/main" id="{5AFE1DDB-FF52-C628-9F3F-D70728EAC234}"/>
                        </a:ext>
                      </a:extLst>
                    </p14:cNvPr>
                    <p14:cNvContentPartPr/>
                    <p14:nvPr/>
                  </p14:nvContentPartPr>
                  <p14:xfrm>
                    <a:off x="6544946" y="4181669"/>
                    <a:ext cx="360" cy="360"/>
                  </p14:xfrm>
                </p:contentPart>
              </mc:Choice>
              <mc:Fallback xmlns="">
                <p:pic>
                  <p:nvPicPr>
                    <p:cNvPr id="309" name="Freihand 308">
                      <a:extLst>
                        <a:ext uri="{FF2B5EF4-FFF2-40B4-BE49-F238E27FC236}">
                          <a16:creationId xmlns:a16="http://schemas.microsoft.com/office/drawing/2014/main" id="{5AFE1DDB-FF52-C628-9F3F-D70728EAC234}"/>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10" name="Freihand 309">
                      <a:extLst>
                        <a:ext uri="{FF2B5EF4-FFF2-40B4-BE49-F238E27FC236}">
                          <a16:creationId xmlns:a16="http://schemas.microsoft.com/office/drawing/2014/main" id="{A081D121-ED09-707E-26DB-4338A20A6F8D}"/>
                        </a:ext>
                      </a:extLst>
                    </p14:cNvPr>
                    <p14:cNvContentPartPr/>
                    <p14:nvPr/>
                  </p14:nvContentPartPr>
                  <p14:xfrm>
                    <a:off x="6592466" y="4187069"/>
                    <a:ext cx="360" cy="360"/>
                  </p14:xfrm>
                </p:contentPart>
              </mc:Choice>
              <mc:Fallback xmlns="">
                <p:pic>
                  <p:nvPicPr>
                    <p:cNvPr id="310" name="Freihand 309">
                      <a:extLst>
                        <a:ext uri="{FF2B5EF4-FFF2-40B4-BE49-F238E27FC236}">
                          <a16:creationId xmlns:a16="http://schemas.microsoft.com/office/drawing/2014/main" id="{A081D121-ED09-707E-26DB-4338A20A6F8D}"/>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11" name="Freihand 310">
                      <a:extLst>
                        <a:ext uri="{FF2B5EF4-FFF2-40B4-BE49-F238E27FC236}">
                          <a16:creationId xmlns:a16="http://schemas.microsoft.com/office/drawing/2014/main" id="{674AA277-8927-EA79-B63D-4877F06F2205}"/>
                        </a:ext>
                      </a:extLst>
                    </p14:cNvPr>
                    <p14:cNvContentPartPr/>
                    <p14:nvPr/>
                  </p14:nvContentPartPr>
                  <p14:xfrm>
                    <a:off x="6659066" y="4188149"/>
                    <a:ext cx="360" cy="360"/>
                  </p14:xfrm>
                </p:contentPart>
              </mc:Choice>
              <mc:Fallback xmlns="">
                <p:pic>
                  <p:nvPicPr>
                    <p:cNvPr id="311" name="Freihand 310">
                      <a:extLst>
                        <a:ext uri="{FF2B5EF4-FFF2-40B4-BE49-F238E27FC236}">
                          <a16:creationId xmlns:a16="http://schemas.microsoft.com/office/drawing/2014/main" id="{674AA277-8927-EA79-B63D-4877F06F2205}"/>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12" name="Freihand 311">
                      <a:extLst>
                        <a:ext uri="{FF2B5EF4-FFF2-40B4-BE49-F238E27FC236}">
                          <a16:creationId xmlns:a16="http://schemas.microsoft.com/office/drawing/2014/main" id="{EC71C06C-B22E-5BE8-50EE-A4C42C9A06D6}"/>
                        </a:ext>
                      </a:extLst>
                    </p14:cNvPr>
                    <p14:cNvContentPartPr/>
                    <p14:nvPr/>
                  </p14:nvContentPartPr>
                  <p14:xfrm>
                    <a:off x="6706226" y="4188149"/>
                    <a:ext cx="360" cy="360"/>
                  </p14:xfrm>
                </p:contentPart>
              </mc:Choice>
              <mc:Fallback xmlns="">
                <p:pic>
                  <p:nvPicPr>
                    <p:cNvPr id="312" name="Freihand 311">
                      <a:extLst>
                        <a:ext uri="{FF2B5EF4-FFF2-40B4-BE49-F238E27FC236}">
                          <a16:creationId xmlns:a16="http://schemas.microsoft.com/office/drawing/2014/main" id="{EC71C06C-B22E-5BE8-50EE-A4C42C9A06D6}"/>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13" name="Freihand 312">
                      <a:extLst>
                        <a:ext uri="{FF2B5EF4-FFF2-40B4-BE49-F238E27FC236}">
                          <a16:creationId xmlns:a16="http://schemas.microsoft.com/office/drawing/2014/main" id="{B36C8BD8-DECF-4686-AAF7-FED748498303}"/>
                        </a:ext>
                      </a:extLst>
                    </p14:cNvPr>
                    <p14:cNvContentPartPr/>
                    <p14:nvPr/>
                  </p14:nvContentPartPr>
                  <p14:xfrm>
                    <a:off x="6800186" y="4188149"/>
                    <a:ext cx="360" cy="360"/>
                  </p14:xfrm>
                </p:contentPart>
              </mc:Choice>
              <mc:Fallback xmlns="">
                <p:pic>
                  <p:nvPicPr>
                    <p:cNvPr id="313" name="Freihand 312">
                      <a:extLst>
                        <a:ext uri="{FF2B5EF4-FFF2-40B4-BE49-F238E27FC236}">
                          <a16:creationId xmlns:a16="http://schemas.microsoft.com/office/drawing/2014/main" id="{B36C8BD8-DECF-4686-AAF7-FED748498303}"/>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14" name="Freihand 313">
                      <a:extLst>
                        <a:ext uri="{FF2B5EF4-FFF2-40B4-BE49-F238E27FC236}">
                          <a16:creationId xmlns:a16="http://schemas.microsoft.com/office/drawing/2014/main" id="{52AA8060-B41E-5B29-EF0C-48B5DAE07B75}"/>
                        </a:ext>
                      </a:extLst>
                    </p14:cNvPr>
                    <p14:cNvContentPartPr/>
                    <p14:nvPr/>
                  </p14:nvContentPartPr>
                  <p14:xfrm>
                    <a:off x="6891266" y="4162229"/>
                    <a:ext cx="360" cy="360"/>
                  </p14:xfrm>
                </p:contentPart>
              </mc:Choice>
              <mc:Fallback xmlns="">
                <p:pic>
                  <p:nvPicPr>
                    <p:cNvPr id="314" name="Freihand 313">
                      <a:extLst>
                        <a:ext uri="{FF2B5EF4-FFF2-40B4-BE49-F238E27FC236}">
                          <a16:creationId xmlns:a16="http://schemas.microsoft.com/office/drawing/2014/main" id="{52AA8060-B41E-5B29-EF0C-48B5DAE07B75}"/>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237">
              <p14:nvContentPartPr>
                <p14:cNvPr id="270" name="Freihand 269">
                  <a:extLst>
                    <a:ext uri="{FF2B5EF4-FFF2-40B4-BE49-F238E27FC236}">
                      <a16:creationId xmlns:a16="http://schemas.microsoft.com/office/drawing/2014/main" id="{FF4A4C6A-C0A8-6CC1-ED12-654B8C1A3124}"/>
                    </a:ext>
                  </a:extLst>
                </p14:cNvPr>
                <p14:cNvContentPartPr/>
                <p14:nvPr/>
              </p14:nvContentPartPr>
              <p14:xfrm>
                <a:off x="1428012" y="2021904"/>
                <a:ext cx="360" cy="360"/>
              </p14:xfrm>
            </p:contentPart>
          </mc:Choice>
          <mc:Fallback xmlns="">
            <p:pic>
              <p:nvPicPr>
                <p:cNvPr id="270" name="Freihand 269">
                  <a:extLst>
                    <a:ext uri="{FF2B5EF4-FFF2-40B4-BE49-F238E27FC236}">
                      <a16:creationId xmlns:a16="http://schemas.microsoft.com/office/drawing/2014/main" id="{FF4A4C6A-C0A8-6CC1-ED12-654B8C1A3124}"/>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71" name="Freihand 270">
                  <a:extLst>
                    <a:ext uri="{FF2B5EF4-FFF2-40B4-BE49-F238E27FC236}">
                      <a16:creationId xmlns:a16="http://schemas.microsoft.com/office/drawing/2014/main" id="{0231ABA9-51BC-F16A-16A2-FCCBC078021D}"/>
                    </a:ext>
                  </a:extLst>
                </p14:cNvPr>
                <p14:cNvContentPartPr/>
                <p14:nvPr/>
              </p14:nvContentPartPr>
              <p14:xfrm>
                <a:off x="1497492" y="2003544"/>
                <a:ext cx="360" cy="360"/>
              </p14:xfrm>
            </p:contentPart>
          </mc:Choice>
          <mc:Fallback xmlns="">
            <p:pic>
              <p:nvPicPr>
                <p:cNvPr id="271" name="Freihand 270">
                  <a:extLst>
                    <a:ext uri="{FF2B5EF4-FFF2-40B4-BE49-F238E27FC236}">
                      <a16:creationId xmlns:a16="http://schemas.microsoft.com/office/drawing/2014/main" id="{0231ABA9-51BC-F16A-16A2-FCCBC078021D}"/>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72" name="Freihand 271">
                  <a:extLst>
                    <a:ext uri="{FF2B5EF4-FFF2-40B4-BE49-F238E27FC236}">
                      <a16:creationId xmlns:a16="http://schemas.microsoft.com/office/drawing/2014/main" id="{CCDCD577-6440-A22B-E83D-AE88A845F7FD}"/>
                    </a:ext>
                  </a:extLst>
                </p14:cNvPr>
                <p14:cNvContentPartPr/>
                <p14:nvPr/>
              </p14:nvContentPartPr>
              <p14:xfrm>
                <a:off x="1531332" y="2017224"/>
                <a:ext cx="360" cy="360"/>
              </p14:xfrm>
            </p:contentPart>
          </mc:Choice>
          <mc:Fallback xmlns="">
            <p:pic>
              <p:nvPicPr>
                <p:cNvPr id="272" name="Freihand 271">
                  <a:extLst>
                    <a:ext uri="{FF2B5EF4-FFF2-40B4-BE49-F238E27FC236}">
                      <a16:creationId xmlns:a16="http://schemas.microsoft.com/office/drawing/2014/main" id="{CCDCD577-6440-A22B-E83D-AE88A845F7FD}"/>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73" name="Freihand 272">
                  <a:extLst>
                    <a:ext uri="{FF2B5EF4-FFF2-40B4-BE49-F238E27FC236}">
                      <a16:creationId xmlns:a16="http://schemas.microsoft.com/office/drawing/2014/main" id="{A6135F63-9271-F12F-9519-995985CE8904}"/>
                    </a:ext>
                  </a:extLst>
                </p14:cNvPr>
                <p14:cNvContentPartPr/>
                <p14:nvPr/>
              </p14:nvContentPartPr>
              <p14:xfrm>
                <a:off x="1526292" y="2059344"/>
                <a:ext cx="360" cy="360"/>
              </p14:xfrm>
            </p:contentPart>
          </mc:Choice>
          <mc:Fallback xmlns="">
            <p:pic>
              <p:nvPicPr>
                <p:cNvPr id="273" name="Freihand 272">
                  <a:extLst>
                    <a:ext uri="{FF2B5EF4-FFF2-40B4-BE49-F238E27FC236}">
                      <a16:creationId xmlns:a16="http://schemas.microsoft.com/office/drawing/2014/main" id="{A6135F63-9271-F12F-9519-995985CE8904}"/>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74" name="Freihand 273">
                  <a:extLst>
                    <a:ext uri="{FF2B5EF4-FFF2-40B4-BE49-F238E27FC236}">
                      <a16:creationId xmlns:a16="http://schemas.microsoft.com/office/drawing/2014/main" id="{1656B386-9A2F-DFED-5D18-72FC2BFC408D}"/>
                    </a:ext>
                  </a:extLst>
                </p14:cNvPr>
                <p14:cNvContentPartPr/>
                <p14:nvPr/>
              </p14:nvContentPartPr>
              <p14:xfrm>
                <a:off x="1571292" y="2034144"/>
                <a:ext cx="360" cy="360"/>
              </p14:xfrm>
            </p:contentPart>
          </mc:Choice>
          <mc:Fallback xmlns="">
            <p:pic>
              <p:nvPicPr>
                <p:cNvPr id="274" name="Freihand 273">
                  <a:extLst>
                    <a:ext uri="{FF2B5EF4-FFF2-40B4-BE49-F238E27FC236}">
                      <a16:creationId xmlns:a16="http://schemas.microsoft.com/office/drawing/2014/main" id="{1656B386-9A2F-DFED-5D18-72FC2BFC408D}"/>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5" name="Freihand 274">
                  <a:extLst>
                    <a:ext uri="{FF2B5EF4-FFF2-40B4-BE49-F238E27FC236}">
                      <a16:creationId xmlns:a16="http://schemas.microsoft.com/office/drawing/2014/main" id="{20BE7D07-430B-46E5-350C-A98A60E2C227}"/>
                    </a:ext>
                  </a:extLst>
                </p14:cNvPr>
                <p14:cNvContentPartPr/>
                <p14:nvPr/>
              </p14:nvContentPartPr>
              <p14:xfrm>
                <a:off x="1991412" y="2036304"/>
                <a:ext cx="360" cy="360"/>
              </p14:xfrm>
            </p:contentPart>
          </mc:Choice>
          <mc:Fallback xmlns="">
            <p:pic>
              <p:nvPicPr>
                <p:cNvPr id="275" name="Freihand 274">
                  <a:extLst>
                    <a:ext uri="{FF2B5EF4-FFF2-40B4-BE49-F238E27FC236}">
                      <a16:creationId xmlns:a16="http://schemas.microsoft.com/office/drawing/2014/main" id="{20BE7D07-430B-46E5-350C-A98A60E2C227}"/>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6" name="Freihand 275">
                  <a:extLst>
                    <a:ext uri="{FF2B5EF4-FFF2-40B4-BE49-F238E27FC236}">
                      <a16:creationId xmlns:a16="http://schemas.microsoft.com/office/drawing/2014/main" id="{05C0F657-8E53-BF70-F8B6-733D41E93C77}"/>
                    </a:ext>
                  </a:extLst>
                </p14:cNvPr>
                <p14:cNvContentPartPr/>
                <p14:nvPr/>
              </p14:nvContentPartPr>
              <p14:xfrm>
                <a:off x="2066292" y="1987344"/>
                <a:ext cx="360" cy="360"/>
              </p14:xfrm>
            </p:contentPart>
          </mc:Choice>
          <mc:Fallback xmlns="">
            <p:pic>
              <p:nvPicPr>
                <p:cNvPr id="276" name="Freihand 275">
                  <a:extLst>
                    <a:ext uri="{FF2B5EF4-FFF2-40B4-BE49-F238E27FC236}">
                      <a16:creationId xmlns:a16="http://schemas.microsoft.com/office/drawing/2014/main" id="{05C0F657-8E53-BF70-F8B6-733D41E93C77}"/>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77" name="Freihand 276">
                  <a:extLst>
                    <a:ext uri="{FF2B5EF4-FFF2-40B4-BE49-F238E27FC236}">
                      <a16:creationId xmlns:a16="http://schemas.microsoft.com/office/drawing/2014/main" id="{B1BB4F77-C5E1-F74B-05E8-7C4642B19218}"/>
                    </a:ext>
                  </a:extLst>
                </p14:cNvPr>
                <p14:cNvContentPartPr/>
                <p14:nvPr/>
              </p14:nvContentPartPr>
              <p14:xfrm>
                <a:off x="2080332" y="2068344"/>
                <a:ext cx="360" cy="360"/>
              </p14:xfrm>
            </p:contentPart>
          </mc:Choice>
          <mc:Fallback xmlns="">
            <p:pic>
              <p:nvPicPr>
                <p:cNvPr id="277" name="Freihand 276">
                  <a:extLst>
                    <a:ext uri="{FF2B5EF4-FFF2-40B4-BE49-F238E27FC236}">
                      <a16:creationId xmlns:a16="http://schemas.microsoft.com/office/drawing/2014/main" id="{B1BB4F77-C5E1-F74B-05E8-7C4642B19218}"/>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78" name="Freihand 277">
                  <a:extLst>
                    <a:ext uri="{FF2B5EF4-FFF2-40B4-BE49-F238E27FC236}">
                      <a16:creationId xmlns:a16="http://schemas.microsoft.com/office/drawing/2014/main" id="{4C52A114-1BF5-822B-5937-B2659C6AC204}"/>
                    </a:ext>
                  </a:extLst>
                </p14:cNvPr>
                <p14:cNvContentPartPr/>
                <p14:nvPr/>
              </p14:nvContentPartPr>
              <p14:xfrm>
                <a:off x="2128212" y="2035944"/>
                <a:ext cx="360" cy="360"/>
              </p14:xfrm>
            </p:contentPart>
          </mc:Choice>
          <mc:Fallback xmlns="">
            <p:pic>
              <p:nvPicPr>
                <p:cNvPr id="278" name="Freihand 277">
                  <a:extLst>
                    <a:ext uri="{FF2B5EF4-FFF2-40B4-BE49-F238E27FC236}">
                      <a16:creationId xmlns:a16="http://schemas.microsoft.com/office/drawing/2014/main" id="{4C52A114-1BF5-822B-5937-B2659C6AC204}"/>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79" name="Freihand 278">
                  <a:extLst>
                    <a:ext uri="{FF2B5EF4-FFF2-40B4-BE49-F238E27FC236}">
                      <a16:creationId xmlns:a16="http://schemas.microsoft.com/office/drawing/2014/main" id="{DE7FE214-DD00-0FF9-E367-7BD26763F634}"/>
                    </a:ext>
                  </a:extLst>
                </p14:cNvPr>
                <p14:cNvContentPartPr/>
                <p14:nvPr/>
              </p14:nvContentPartPr>
              <p14:xfrm>
                <a:off x="2065212" y="2344824"/>
                <a:ext cx="360" cy="360"/>
              </p14:xfrm>
            </p:contentPart>
          </mc:Choice>
          <mc:Fallback xmlns="">
            <p:pic>
              <p:nvPicPr>
                <p:cNvPr id="279" name="Freihand 278">
                  <a:extLst>
                    <a:ext uri="{FF2B5EF4-FFF2-40B4-BE49-F238E27FC236}">
                      <a16:creationId xmlns:a16="http://schemas.microsoft.com/office/drawing/2014/main" id="{DE7FE214-DD00-0FF9-E367-7BD26763F634}"/>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80" name="Freihand 279">
                  <a:extLst>
                    <a:ext uri="{FF2B5EF4-FFF2-40B4-BE49-F238E27FC236}">
                      <a16:creationId xmlns:a16="http://schemas.microsoft.com/office/drawing/2014/main" id="{8E3F85A1-613D-7575-4F0D-9981F0584369}"/>
                    </a:ext>
                  </a:extLst>
                </p14:cNvPr>
                <p14:cNvContentPartPr/>
                <p14:nvPr/>
              </p14:nvContentPartPr>
              <p14:xfrm>
                <a:off x="2070252" y="2418624"/>
                <a:ext cx="360" cy="360"/>
              </p14:xfrm>
            </p:contentPart>
          </mc:Choice>
          <mc:Fallback xmlns="">
            <p:pic>
              <p:nvPicPr>
                <p:cNvPr id="280" name="Freihand 279">
                  <a:extLst>
                    <a:ext uri="{FF2B5EF4-FFF2-40B4-BE49-F238E27FC236}">
                      <a16:creationId xmlns:a16="http://schemas.microsoft.com/office/drawing/2014/main" id="{8E3F85A1-613D-7575-4F0D-9981F0584369}"/>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81" name="Freihand 280">
                  <a:extLst>
                    <a:ext uri="{FF2B5EF4-FFF2-40B4-BE49-F238E27FC236}">
                      <a16:creationId xmlns:a16="http://schemas.microsoft.com/office/drawing/2014/main" id="{E64031B5-8D5D-1045-4A52-635FE9FCB592}"/>
                    </a:ext>
                  </a:extLst>
                </p14:cNvPr>
                <p14:cNvContentPartPr/>
                <p14:nvPr/>
              </p14:nvContentPartPr>
              <p14:xfrm>
                <a:off x="2140812" y="2399544"/>
                <a:ext cx="360" cy="360"/>
              </p14:xfrm>
            </p:contentPart>
          </mc:Choice>
          <mc:Fallback xmlns="">
            <p:pic>
              <p:nvPicPr>
                <p:cNvPr id="281" name="Freihand 280">
                  <a:extLst>
                    <a:ext uri="{FF2B5EF4-FFF2-40B4-BE49-F238E27FC236}">
                      <a16:creationId xmlns:a16="http://schemas.microsoft.com/office/drawing/2014/main" id="{E64031B5-8D5D-1045-4A52-635FE9FCB592}"/>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2" name="Freihand 281">
                  <a:extLst>
                    <a:ext uri="{FF2B5EF4-FFF2-40B4-BE49-F238E27FC236}">
                      <a16:creationId xmlns:a16="http://schemas.microsoft.com/office/drawing/2014/main" id="{C2E2B985-E818-74CD-A74C-4659E25291D8}"/>
                    </a:ext>
                  </a:extLst>
                </p14:cNvPr>
                <p14:cNvContentPartPr/>
                <p14:nvPr/>
              </p14:nvContentPartPr>
              <p14:xfrm>
                <a:off x="2004372" y="2396664"/>
                <a:ext cx="360" cy="360"/>
              </p14:xfrm>
            </p:contentPart>
          </mc:Choice>
          <mc:Fallback xmlns="">
            <p:pic>
              <p:nvPicPr>
                <p:cNvPr id="282" name="Freihand 281">
                  <a:extLst>
                    <a:ext uri="{FF2B5EF4-FFF2-40B4-BE49-F238E27FC236}">
                      <a16:creationId xmlns:a16="http://schemas.microsoft.com/office/drawing/2014/main" id="{C2E2B985-E818-74CD-A74C-4659E25291D8}"/>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83" name="Freihand 282">
                  <a:extLst>
                    <a:ext uri="{FF2B5EF4-FFF2-40B4-BE49-F238E27FC236}">
                      <a16:creationId xmlns:a16="http://schemas.microsoft.com/office/drawing/2014/main" id="{BA86D2A2-6954-1043-C9FD-F96B3BB7A575}"/>
                    </a:ext>
                  </a:extLst>
                </p14:cNvPr>
                <p14:cNvContentPartPr/>
                <p14:nvPr/>
              </p14:nvContentPartPr>
              <p14:xfrm>
                <a:off x="2033892" y="2761704"/>
                <a:ext cx="360" cy="360"/>
              </p14:xfrm>
            </p:contentPart>
          </mc:Choice>
          <mc:Fallback xmlns="">
            <p:pic>
              <p:nvPicPr>
                <p:cNvPr id="283" name="Freihand 282">
                  <a:extLst>
                    <a:ext uri="{FF2B5EF4-FFF2-40B4-BE49-F238E27FC236}">
                      <a16:creationId xmlns:a16="http://schemas.microsoft.com/office/drawing/2014/main" id="{BA86D2A2-6954-1043-C9FD-F96B3BB7A575}"/>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84" name="Freihand 283">
                  <a:extLst>
                    <a:ext uri="{FF2B5EF4-FFF2-40B4-BE49-F238E27FC236}">
                      <a16:creationId xmlns:a16="http://schemas.microsoft.com/office/drawing/2014/main" id="{CCA7A49D-6EC9-C1D0-3AB9-F6CA12EC4926}"/>
                    </a:ext>
                  </a:extLst>
                </p14:cNvPr>
                <p14:cNvContentPartPr/>
                <p14:nvPr/>
              </p14:nvContentPartPr>
              <p14:xfrm>
                <a:off x="2127492" y="2764944"/>
                <a:ext cx="360" cy="360"/>
              </p14:xfrm>
            </p:contentPart>
          </mc:Choice>
          <mc:Fallback xmlns="">
            <p:pic>
              <p:nvPicPr>
                <p:cNvPr id="284" name="Freihand 283">
                  <a:extLst>
                    <a:ext uri="{FF2B5EF4-FFF2-40B4-BE49-F238E27FC236}">
                      <a16:creationId xmlns:a16="http://schemas.microsoft.com/office/drawing/2014/main" id="{CCA7A49D-6EC9-C1D0-3AB9-F6CA12EC4926}"/>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85" name="Freihand 284">
                  <a:extLst>
                    <a:ext uri="{FF2B5EF4-FFF2-40B4-BE49-F238E27FC236}">
                      <a16:creationId xmlns:a16="http://schemas.microsoft.com/office/drawing/2014/main" id="{75925DA6-9A9E-8BEB-FBB0-A0BFEA55CC6C}"/>
                    </a:ext>
                  </a:extLst>
                </p14:cNvPr>
                <p14:cNvContentPartPr/>
                <p14:nvPr/>
              </p14:nvContentPartPr>
              <p14:xfrm>
                <a:off x="2126772" y="2808504"/>
                <a:ext cx="360" cy="360"/>
              </p14:xfrm>
            </p:contentPart>
          </mc:Choice>
          <mc:Fallback xmlns="">
            <p:pic>
              <p:nvPicPr>
                <p:cNvPr id="285" name="Freihand 284">
                  <a:extLst>
                    <a:ext uri="{FF2B5EF4-FFF2-40B4-BE49-F238E27FC236}">
                      <a16:creationId xmlns:a16="http://schemas.microsoft.com/office/drawing/2014/main" id="{75925DA6-9A9E-8BEB-FBB0-A0BFEA55CC6C}"/>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286" name="Freihand 285">
                  <a:extLst>
                    <a:ext uri="{FF2B5EF4-FFF2-40B4-BE49-F238E27FC236}">
                      <a16:creationId xmlns:a16="http://schemas.microsoft.com/office/drawing/2014/main" id="{624D173A-81DB-29AB-B804-389DD9AD6869}"/>
                    </a:ext>
                  </a:extLst>
                </p14:cNvPr>
                <p14:cNvContentPartPr/>
                <p14:nvPr/>
              </p14:nvContentPartPr>
              <p14:xfrm>
                <a:off x="1427292" y="2407824"/>
                <a:ext cx="360" cy="360"/>
              </p14:xfrm>
            </p:contentPart>
          </mc:Choice>
          <mc:Fallback xmlns="">
            <p:pic>
              <p:nvPicPr>
                <p:cNvPr id="286" name="Freihand 285">
                  <a:extLst>
                    <a:ext uri="{FF2B5EF4-FFF2-40B4-BE49-F238E27FC236}">
                      <a16:creationId xmlns:a16="http://schemas.microsoft.com/office/drawing/2014/main" id="{624D173A-81DB-29AB-B804-389DD9AD6869}"/>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7" name="Freihand 286">
                  <a:extLst>
                    <a:ext uri="{FF2B5EF4-FFF2-40B4-BE49-F238E27FC236}">
                      <a16:creationId xmlns:a16="http://schemas.microsoft.com/office/drawing/2014/main" id="{DE109C4C-D025-00FF-8CF8-16231318E130}"/>
                    </a:ext>
                  </a:extLst>
                </p14:cNvPr>
                <p14:cNvContentPartPr/>
                <p14:nvPr/>
              </p14:nvContentPartPr>
              <p14:xfrm>
                <a:off x="1504332" y="2406384"/>
                <a:ext cx="360" cy="360"/>
              </p14:xfrm>
            </p:contentPart>
          </mc:Choice>
          <mc:Fallback xmlns="">
            <p:pic>
              <p:nvPicPr>
                <p:cNvPr id="287" name="Freihand 286">
                  <a:extLst>
                    <a:ext uri="{FF2B5EF4-FFF2-40B4-BE49-F238E27FC236}">
                      <a16:creationId xmlns:a16="http://schemas.microsoft.com/office/drawing/2014/main" id="{DE109C4C-D025-00FF-8CF8-16231318E130}"/>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88" name="Freihand 287">
                  <a:extLst>
                    <a:ext uri="{FF2B5EF4-FFF2-40B4-BE49-F238E27FC236}">
                      <a16:creationId xmlns:a16="http://schemas.microsoft.com/office/drawing/2014/main" id="{9E94D466-54BB-20CA-DA84-3FB708C62D01}"/>
                    </a:ext>
                  </a:extLst>
                </p14:cNvPr>
                <p14:cNvContentPartPr/>
                <p14:nvPr/>
              </p14:nvContentPartPr>
              <p14:xfrm>
                <a:off x="1577052" y="2379744"/>
                <a:ext cx="360" cy="360"/>
              </p14:xfrm>
            </p:contentPart>
          </mc:Choice>
          <mc:Fallback xmlns="">
            <p:pic>
              <p:nvPicPr>
                <p:cNvPr id="288" name="Freihand 287">
                  <a:extLst>
                    <a:ext uri="{FF2B5EF4-FFF2-40B4-BE49-F238E27FC236}">
                      <a16:creationId xmlns:a16="http://schemas.microsoft.com/office/drawing/2014/main" id="{9E94D466-54BB-20CA-DA84-3FB708C62D01}"/>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89" name="Freihand 288">
                  <a:extLst>
                    <a:ext uri="{FF2B5EF4-FFF2-40B4-BE49-F238E27FC236}">
                      <a16:creationId xmlns:a16="http://schemas.microsoft.com/office/drawing/2014/main" id="{DAE63AA1-ECF8-B005-BC47-C7ADF29EB8C5}"/>
                    </a:ext>
                  </a:extLst>
                </p14:cNvPr>
                <p14:cNvContentPartPr/>
                <p14:nvPr/>
              </p14:nvContentPartPr>
              <p14:xfrm>
                <a:off x="1614852" y="2768544"/>
                <a:ext cx="360" cy="360"/>
              </p14:xfrm>
            </p:contentPart>
          </mc:Choice>
          <mc:Fallback xmlns="">
            <p:pic>
              <p:nvPicPr>
                <p:cNvPr id="289" name="Freihand 288">
                  <a:extLst>
                    <a:ext uri="{FF2B5EF4-FFF2-40B4-BE49-F238E27FC236}">
                      <a16:creationId xmlns:a16="http://schemas.microsoft.com/office/drawing/2014/main" id="{DAE63AA1-ECF8-B005-BC47-C7ADF29EB8C5}"/>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90" name="Freihand 289">
                  <a:extLst>
                    <a:ext uri="{FF2B5EF4-FFF2-40B4-BE49-F238E27FC236}">
                      <a16:creationId xmlns:a16="http://schemas.microsoft.com/office/drawing/2014/main" id="{ED7DC347-5BCB-4455-6855-B8136BAD0EEF}"/>
                    </a:ext>
                  </a:extLst>
                </p14:cNvPr>
                <p14:cNvContentPartPr/>
                <p14:nvPr/>
              </p14:nvContentPartPr>
              <p14:xfrm>
                <a:off x="1529172" y="2743704"/>
                <a:ext cx="360" cy="360"/>
              </p14:xfrm>
            </p:contentPart>
          </mc:Choice>
          <mc:Fallback xmlns="">
            <p:pic>
              <p:nvPicPr>
                <p:cNvPr id="290" name="Freihand 289">
                  <a:extLst>
                    <a:ext uri="{FF2B5EF4-FFF2-40B4-BE49-F238E27FC236}">
                      <a16:creationId xmlns:a16="http://schemas.microsoft.com/office/drawing/2014/main" id="{ED7DC347-5BCB-4455-6855-B8136BAD0EEF}"/>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91" name="Freihand 290">
                  <a:extLst>
                    <a:ext uri="{FF2B5EF4-FFF2-40B4-BE49-F238E27FC236}">
                      <a16:creationId xmlns:a16="http://schemas.microsoft.com/office/drawing/2014/main" id="{5F272E5E-AB6A-D9B9-E980-7316DCD0B54D}"/>
                    </a:ext>
                  </a:extLst>
                </p14:cNvPr>
                <p14:cNvContentPartPr/>
                <p14:nvPr/>
              </p14:nvContentPartPr>
              <p14:xfrm>
                <a:off x="1461492" y="2797344"/>
                <a:ext cx="360" cy="360"/>
              </p14:xfrm>
            </p:contentPart>
          </mc:Choice>
          <mc:Fallback xmlns="">
            <p:pic>
              <p:nvPicPr>
                <p:cNvPr id="291" name="Freihand 290">
                  <a:extLst>
                    <a:ext uri="{FF2B5EF4-FFF2-40B4-BE49-F238E27FC236}">
                      <a16:creationId xmlns:a16="http://schemas.microsoft.com/office/drawing/2014/main" id="{5F272E5E-AB6A-D9B9-E980-7316DCD0B54D}"/>
                    </a:ext>
                  </a:extLst>
                </p:cNvPr>
                <p:cNvPicPr/>
                <p:nvPr/>
              </p:nvPicPr>
              <p:blipFill>
                <a:blip r:embed="rId75"/>
                <a:stretch>
                  <a:fillRect/>
                </a:stretch>
              </p:blipFill>
              <p:spPr>
                <a:xfrm>
                  <a:off x="1407492" y="2689344"/>
                  <a:ext cx="108000" cy="216000"/>
                </a:xfrm>
                <a:prstGeom prst="rect">
                  <a:avLst/>
                </a:prstGeom>
              </p:spPr>
            </p:pic>
          </mc:Fallback>
        </mc:AlternateContent>
      </p:grpSp>
      <p:pic>
        <p:nvPicPr>
          <p:cNvPr id="388" name="Grafik 387" descr="Ein Bild, das Zeichnung, Entwurf, Darstellung, Clipart enthält.&#10;&#10;Automatisch generierte Beschreibung">
            <a:extLst>
              <a:ext uri="{FF2B5EF4-FFF2-40B4-BE49-F238E27FC236}">
                <a16:creationId xmlns:a16="http://schemas.microsoft.com/office/drawing/2014/main" id="{A017402D-7102-1AAA-99CD-DAFB8F0B160A}"/>
              </a:ext>
            </a:extLst>
          </p:cNvPr>
          <p:cNvPicPr>
            <a:picLocks noChangeAspect="1"/>
          </p:cNvPicPr>
          <p:nvPr/>
        </p:nvPicPr>
        <p:blipFill rotWithShape="1">
          <a:blip r:embed="rId259">
            <a:extLst>
              <a:ext uri="{BEBA8EAE-BF5A-486C-A8C5-ECC9F3942E4B}">
                <a14:imgProps xmlns:a14="http://schemas.microsoft.com/office/drawing/2010/main">
                  <a14:imgLayer r:embed="rId260">
                    <a14:imgEffect>
                      <a14:backgroundRemoval t="5989" b="95822" l="9353" r="90588">
                        <a14:foregroundMark x1="17806" y1="90158" x2="17386" y2="93500"/>
                        <a14:foregroundMark x1="52878" y1="95868" x2="60671" y2="95868"/>
                        <a14:foregroundMark x1="90588" y1="91736" x2="90588" y2="94290"/>
                        <a14:foregroundMark x1="9592" y1="94940" x2="9592" y2="92201"/>
                        <a14:foregroundMark x1="50839" y1="6035" x2="57614" y2="7614"/>
                        <a14:foregroundMark x1="38549" y1="28552" x2="39568" y2="27437"/>
                        <a14:foregroundMark x1="54736" y1="26370" x2="54736" y2="28412"/>
                        <a14:foregroundMark x1="9772" y1="85237" x2="9353" y2="88347"/>
                        <a14:foregroundMark x1="52038" y1="26137" x2="54916" y2="27669"/>
                        <a14:foregroundMark x1="43885" y1="6407" x2="44544" y2="6128"/>
                      </a14:backgroundRemoval>
                    </a14:imgEffect>
                  </a14:imgLayer>
                </a14:imgProps>
              </a:ext>
            </a:extLst>
          </a:blip>
          <a:srcRect b="17678"/>
          <a:stretch/>
        </p:blipFill>
        <p:spPr>
          <a:xfrm flipH="1">
            <a:off x="-166328" y="4780368"/>
            <a:ext cx="2081420" cy="2086638"/>
          </a:xfrm>
          <a:prstGeom prst="rect">
            <a:avLst/>
          </a:prstGeom>
        </p:spPr>
      </p:pic>
      <p:sp>
        <p:nvSpPr>
          <p:cNvPr id="389" name="Abgerundete rechteckige Legende 388">
            <a:extLst>
              <a:ext uri="{FF2B5EF4-FFF2-40B4-BE49-F238E27FC236}">
                <a16:creationId xmlns:a16="http://schemas.microsoft.com/office/drawing/2014/main" id="{F8265E8D-1330-D8B3-0CA3-1CB633DEEEF5}"/>
              </a:ext>
            </a:extLst>
          </p:cNvPr>
          <p:cNvSpPr/>
          <p:nvPr/>
        </p:nvSpPr>
        <p:spPr>
          <a:xfrm>
            <a:off x="1395252" y="3240545"/>
            <a:ext cx="3737502" cy="1945341"/>
          </a:xfrm>
          <a:prstGeom prst="wedgeRoundRectCallout">
            <a:avLst>
              <a:gd name="adj1" fmla="val -29103"/>
              <a:gd name="adj2" fmla="val 68172"/>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108000" tIns="0" rIns="36000" bIns="0" rtlCol="0" anchor="ctr"/>
          <a:lstStyle/>
          <a:p>
            <a:r>
              <a:rPr lang="de-DE" sz="1600" b="1" dirty="0">
                <a:solidFill>
                  <a:schemeClr val="tx1"/>
                </a:solidFill>
              </a:rPr>
              <a:t>Ich weiß, </a:t>
            </a:r>
          </a:p>
          <a:p>
            <a:pPr marL="285750" indent="-285750">
              <a:buFont typeface="Arial" panose="020B0604020202020204" pitchFamily="34" charset="0"/>
              <a:buChar char="•"/>
            </a:pPr>
            <a:r>
              <a:rPr lang="de-DE" sz="1600" dirty="0">
                <a:solidFill>
                  <a:schemeClr val="tx1"/>
                </a:solidFill>
              </a:rPr>
              <a:t>es sind insgesamt 18 Bonbons, </a:t>
            </a:r>
          </a:p>
          <a:p>
            <a:pPr marL="285750" indent="-285750">
              <a:buFont typeface="Arial" panose="020B0604020202020204" pitchFamily="34" charset="0"/>
              <a:buChar char="•"/>
            </a:pPr>
            <a:r>
              <a:rPr lang="de-DE" sz="1600" dirty="0">
                <a:solidFill>
                  <a:schemeClr val="tx1"/>
                </a:solidFill>
              </a:rPr>
              <a:t>immer 6 in jeder Tüte. </a:t>
            </a:r>
          </a:p>
          <a:p>
            <a:pPr algn="just"/>
            <a:r>
              <a:rPr lang="de-DE" sz="1600" b="1" dirty="0">
                <a:solidFill>
                  <a:schemeClr val="tx1"/>
                </a:solidFill>
              </a:rPr>
              <a:t>Ich möchte wissen: </a:t>
            </a:r>
          </a:p>
          <a:p>
            <a:pPr marL="285750" indent="-285750" algn="just">
              <a:buFont typeface="Arial" panose="020B0604020202020204" pitchFamily="34" charset="0"/>
              <a:buChar char="•"/>
            </a:pPr>
            <a:r>
              <a:rPr lang="de-DE" sz="1600" dirty="0">
                <a:solidFill>
                  <a:schemeClr val="tx1"/>
                </a:solidFill>
              </a:rPr>
              <a:t>Wie viele Tüten sind es? </a:t>
            </a:r>
          </a:p>
          <a:p>
            <a:pPr algn="just"/>
            <a:r>
              <a:rPr lang="de-DE" sz="1600" b="1" dirty="0">
                <a:solidFill>
                  <a:schemeClr val="tx1"/>
                </a:solidFill>
              </a:rPr>
              <a:t>Deshalb rechne ich … </a:t>
            </a:r>
          </a:p>
        </p:txBody>
      </p:sp>
      <p:sp>
        <p:nvSpPr>
          <p:cNvPr id="392" name="Textfeld 391">
            <a:extLst>
              <a:ext uri="{FF2B5EF4-FFF2-40B4-BE49-F238E27FC236}">
                <a16:creationId xmlns:a16="http://schemas.microsoft.com/office/drawing/2014/main" id="{4D6E4987-BD5E-4AF6-93F9-05C279678589}"/>
              </a:ext>
            </a:extLst>
          </p:cNvPr>
          <p:cNvSpPr txBox="1"/>
          <p:nvPr/>
        </p:nvSpPr>
        <p:spPr>
          <a:xfrm>
            <a:off x="589222" y="6519532"/>
            <a:ext cx="1015250" cy="400110"/>
          </a:xfrm>
          <a:prstGeom prst="rect">
            <a:avLst/>
          </a:prstGeom>
          <a:noFill/>
        </p:spPr>
        <p:txBody>
          <a:bodyPr wrap="square" rtlCol="0">
            <a:spAutoFit/>
          </a:bodyPr>
          <a:lstStyle/>
          <a:p>
            <a:r>
              <a:rPr lang="de-DE" b="1" dirty="0">
                <a:solidFill>
                  <a:schemeClr val="bg1"/>
                </a:solidFill>
              </a:rPr>
              <a:t>Leonie</a:t>
            </a:r>
            <a:r>
              <a:rPr lang="de-DE" sz="2000" b="1" dirty="0">
                <a:solidFill>
                  <a:schemeClr val="bg1"/>
                </a:solidFill>
              </a:rPr>
              <a:t> </a:t>
            </a:r>
          </a:p>
        </p:txBody>
      </p:sp>
      <p:grpSp>
        <p:nvGrpSpPr>
          <p:cNvPr id="2" name="Gruppieren 1">
            <a:extLst>
              <a:ext uri="{FF2B5EF4-FFF2-40B4-BE49-F238E27FC236}">
                <a16:creationId xmlns:a16="http://schemas.microsoft.com/office/drawing/2014/main" id="{7C97DC73-589C-F096-18DB-DDD439BF7F4B}"/>
              </a:ext>
            </a:extLst>
          </p:cNvPr>
          <p:cNvGrpSpPr/>
          <p:nvPr/>
        </p:nvGrpSpPr>
        <p:grpSpPr>
          <a:xfrm>
            <a:off x="5944662" y="265281"/>
            <a:ext cx="576000" cy="576000"/>
            <a:chOff x="5565243" y="2908186"/>
            <a:chExt cx="864000" cy="864000"/>
          </a:xfrm>
        </p:grpSpPr>
        <p:pic>
          <p:nvPicPr>
            <p:cNvPr id="3" name="Grafik 2" descr="Fragezeichen mit einfarbiger Füllung">
              <a:extLst>
                <a:ext uri="{FF2B5EF4-FFF2-40B4-BE49-F238E27FC236}">
                  <a16:creationId xmlns:a16="http://schemas.microsoft.com/office/drawing/2014/main" id="{01B83E2A-9951-0FC1-ADCE-C3C26F07A1C4}"/>
                </a:ext>
              </a:extLst>
            </p:cNvPr>
            <p:cNvPicPr>
              <a:picLocks noChangeAspect="1"/>
            </p:cNvPicPr>
            <p:nvPr/>
          </p:nvPicPr>
          <p:blipFill>
            <a:blip r:embed="rId261">
              <a:extLst>
                <a:ext uri="{96DAC541-7B7A-43D3-8B79-37D633B846F1}">
                  <asvg:svgBlip xmlns:asvg="http://schemas.microsoft.com/office/drawing/2016/SVG/main" r:embed="rId262"/>
                </a:ext>
              </a:extLst>
            </a:blip>
            <a:stretch>
              <a:fillRect/>
            </a:stretch>
          </p:blipFill>
          <p:spPr>
            <a:xfrm>
              <a:off x="5619244" y="2962186"/>
              <a:ext cx="756000" cy="756000"/>
            </a:xfrm>
            <a:prstGeom prst="ellipse">
              <a:avLst/>
            </a:prstGeom>
          </p:spPr>
        </p:pic>
        <p:sp>
          <p:nvSpPr>
            <p:cNvPr id="4" name="Ellipse 19">
              <a:extLst>
                <a:ext uri="{FF2B5EF4-FFF2-40B4-BE49-F238E27FC236}">
                  <a16:creationId xmlns:a16="http://schemas.microsoft.com/office/drawing/2014/main" id="{F01C20B6-B785-C6E1-771F-3557630178F9}"/>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5" name="Textfeld 4">
            <a:extLst>
              <a:ext uri="{FF2B5EF4-FFF2-40B4-BE49-F238E27FC236}">
                <a16:creationId xmlns:a16="http://schemas.microsoft.com/office/drawing/2014/main" id="{2CC927E3-0AE6-BD01-CF27-E9B6D21C8CA6}"/>
              </a:ext>
            </a:extLst>
          </p:cNvPr>
          <p:cNvSpPr txBox="1"/>
          <p:nvPr/>
        </p:nvSpPr>
        <p:spPr>
          <a:xfrm>
            <a:off x="6613740" y="265281"/>
            <a:ext cx="5193249" cy="646331"/>
          </a:xfrm>
          <a:prstGeom prst="rect">
            <a:avLst/>
          </a:prstGeom>
          <a:noFill/>
        </p:spPr>
        <p:txBody>
          <a:bodyPr wrap="square" rtlCol="0">
            <a:spAutoFit/>
          </a:bodyPr>
          <a:lstStyle/>
          <a:p>
            <a:r>
              <a:rPr lang="de-DE" sz="3600" b="1" dirty="0"/>
              <a:t>Drei Fragen</a:t>
            </a:r>
          </a:p>
        </p:txBody>
      </p:sp>
      <p:sp>
        <p:nvSpPr>
          <p:cNvPr id="7" name="Textfeld 6">
            <a:extLst>
              <a:ext uri="{FF2B5EF4-FFF2-40B4-BE49-F238E27FC236}">
                <a16:creationId xmlns:a16="http://schemas.microsoft.com/office/drawing/2014/main" id="{585C4D6F-1EAF-595C-13B4-9764B5F8861A}"/>
              </a:ext>
            </a:extLst>
          </p:cNvPr>
          <p:cNvSpPr txBox="1"/>
          <p:nvPr/>
        </p:nvSpPr>
        <p:spPr>
          <a:xfrm>
            <a:off x="2439482" y="1384019"/>
            <a:ext cx="10361718" cy="1308050"/>
          </a:xfrm>
          <a:prstGeom prst="rect">
            <a:avLst/>
          </a:prstGeom>
          <a:noFill/>
        </p:spPr>
        <p:txBody>
          <a:bodyPr wrap="square" lIns="36000" rIns="36000" rtlCol="0">
            <a:spAutoFit/>
          </a:bodyPr>
          <a:lstStyle/>
          <a:p>
            <a:pPr lvl="1"/>
            <a:endParaRPr lang="de-DE" sz="700" dirty="0"/>
          </a:p>
          <a:p>
            <a:pPr marL="4114800" lvl="8" indent="-457200">
              <a:buClr>
                <a:srgbClr val="327A86"/>
              </a:buClr>
              <a:buFont typeface="+mj-lt"/>
              <a:buAutoNum type="arabicPeriod"/>
            </a:pPr>
            <a:r>
              <a:rPr lang="de-DE" sz="2400" dirty="0"/>
              <a:t>Wie viele sind es insgesamt? </a:t>
            </a:r>
          </a:p>
          <a:p>
            <a:pPr marL="4114800" lvl="8" indent="-457200">
              <a:buClr>
                <a:srgbClr val="327A86"/>
              </a:buClr>
              <a:buFont typeface="+mj-lt"/>
              <a:buAutoNum type="arabicPeriod"/>
            </a:pPr>
            <a:r>
              <a:rPr lang="de-DE" sz="2400" dirty="0"/>
              <a:t>Wie groß ist jede Gruppe?</a:t>
            </a:r>
          </a:p>
          <a:p>
            <a:pPr marL="4114800" lvl="8" indent="-457200">
              <a:buClr>
                <a:srgbClr val="327A86"/>
              </a:buClr>
              <a:buFont typeface="+mj-lt"/>
              <a:buAutoNum type="arabicPeriod"/>
            </a:pPr>
            <a:r>
              <a:rPr lang="de-DE" sz="2400" dirty="0"/>
              <a:t>Wie viele Gruppen gibt es? </a:t>
            </a:r>
            <a:endParaRPr lang="de-DE" sz="700" dirty="0"/>
          </a:p>
        </p:txBody>
      </p:sp>
      <p:sp>
        <p:nvSpPr>
          <p:cNvPr id="8" name="Textfeld 7">
            <a:extLst>
              <a:ext uri="{FF2B5EF4-FFF2-40B4-BE49-F238E27FC236}">
                <a16:creationId xmlns:a16="http://schemas.microsoft.com/office/drawing/2014/main" id="{ECAB98A5-35BC-F18F-BA9A-FFD232550812}"/>
              </a:ext>
            </a:extLst>
          </p:cNvPr>
          <p:cNvSpPr txBox="1"/>
          <p:nvPr/>
        </p:nvSpPr>
        <p:spPr>
          <a:xfrm>
            <a:off x="7090611" y="4430077"/>
            <a:ext cx="4875105" cy="1804749"/>
          </a:xfrm>
          <a:prstGeom prst="roundRect">
            <a:avLst/>
          </a:prstGeom>
          <a:solidFill>
            <a:srgbClr val="FDECD3"/>
          </a:solidFill>
        </p:spPr>
        <p:txBody>
          <a:bodyPr wrap="square" lIns="0" tIns="0" rIns="0" bIns="0" rtlCol="0">
            <a:spAutoFit/>
          </a:bodyPr>
          <a:lstStyle/>
          <a:p>
            <a:pPr lvl="1"/>
            <a:r>
              <a:rPr lang="de-DE" sz="2000" b="1" dirty="0"/>
              <a:t>Besprecht:</a:t>
            </a:r>
          </a:p>
          <a:p>
            <a:pPr marL="800100" lvl="1" indent="-342900">
              <a:buFont typeface="Arial" panose="020B0604020202020204" pitchFamily="34" charset="0"/>
              <a:buChar char="•"/>
            </a:pPr>
            <a:r>
              <a:rPr lang="de-DE" sz="2000" dirty="0"/>
              <a:t>Welche Antworten weiß Leonie schon (</a:t>
            </a:r>
            <a:r>
              <a:rPr lang="de-DE" sz="2000" dirty="0">
                <a:solidFill>
                  <a:srgbClr val="327A86"/>
                </a:solidFill>
              </a:rPr>
              <a:t>1</a:t>
            </a:r>
            <a:r>
              <a:rPr lang="de-DE" sz="2000" dirty="0"/>
              <a:t>, </a:t>
            </a:r>
            <a:r>
              <a:rPr lang="de-DE" sz="2000" dirty="0">
                <a:solidFill>
                  <a:srgbClr val="327A86"/>
                </a:solidFill>
              </a:rPr>
              <a:t>2</a:t>
            </a:r>
            <a:r>
              <a:rPr lang="de-DE" sz="2000" dirty="0"/>
              <a:t> oder </a:t>
            </a:r>
            <a:r>
              <a:rPr lang="de-DE" sz="2000" dirty="0">
                <a:solidFill>
                  <a:srgbClr val="327A86"/>
                </a:solidFill>
              </a:rPr>
              <a:t>3</a:t>
            </a:r>
            <a:r>
              <a:rPr lang="de-DE" sz="2000" dirty="0"/>
              <a:t>)? </a:t>
            </a:r>
          </a:p>
          <a:p>
            <a:pPr marL="800100" lvl="1" indent="-342900">
              <a:buFont typeface="Arial" panose="020B0604020202020204" pitchFamily="34" charset="0"/>
              <a:buChar char="•"/>
            </a:pPr>
            <a:r>
              <a:rPr lang="de-DE" sz="2000" dirty="0"/>
              <a:t>Welche Frage hat sie (</a:t>
            </a:r>
            <a:r>
              <a:rPr lang="de-DE" sz="2000" dirty="0">
                <a:solidFill>
                  <a:srgbClr val="327A86"/>
                </a:solidFill>
              </a:rPr>
              <a:t>1</a:t>
            </a:r>
            <a:r>
              <a:rPr lang="de-DE" sz="2000" dirty="0"/>
              <a:t>, </a:t>
            </a:r>
            <a:r>
              <a:rPr lang="de-DE" sz="2000" dirty="0">
                <a:solidFill>
                  <a:srgbClr val="327A86"/>
                </a:solidFill>
              </a:rPr>
              <a:t>2</a:t>
            </a:r>
            <a:r>
              <a:rPr lang="de-DE" sz="2000" dirty="0"/>
              <a:t> oder </a:t>
            </a:r>
            <a:r>
              <a:rPr lang="de-DE" sz="2000" dirty="0">
                <a:solidFill>
                  <a:srgbClr val="327A86"/>
                </a:solidFill>
              </a:rPr>
              <a:t>3</a:t>
            </a:r>
            <a:r>
              <a:rPr lang="de-DE" sz="2000" dirty="0"/>
              <a:t>)?</a:t>
            </a:r>
          </a:p>
          <a:p>
            <a:pPr marL="800100" lvl="1" indent="-342900">
              <a:buFont typeface="Arial" panose="020B0604020202020204" pitchFamily="34" charset="0"/>
              <a:buChar char="•"/>
            </a:pPr>
            <a:r>
              <a:rPr lang="de-DE" sz="2000" dirty="0"/>
              <a:t>Wie rechnet sie?</a:t>
            </a:r>
          </a:p>
          <a:p>
            <a:pPr lvl="1"/>
            <a:endParaRPr lang="de-DE" sz="600" dirty="0"/>
          </a:p>
        </p:txBody>
      </p:sp>
      <p:grpSp>
        <p:nvGrpSpPr>
          <p:cNvPr id="9" name="Gruppieren 8">
            <a:extLst>
              <a:ext uri="{FF2B5EF4-FFF2-40B4-BE49-F238E27FC236}">
                <a16:creationId xmlns:a16="http://schemas.microsoft.com/office/drawing/2014/main" id="{DF8FD551-3A8B-8731-1E60-8CF7DD30C453}"/>
              </a:ext>
            </a:extLst>
          </p:cNvPr>
          <p:cNvGrpSpPr/>
          <p:nvPr/>
        </p:nvGrpSpPr>
        <p:grpSpPr>
          <a:xfrm>
            <a:off x="6651297" y="4711361"/>
            <a:ext cx="708631" cy="682565"/>
            <a:chOff x="3927518" y="3746985"/>
            <a:chExt cx="864000" cy="864000"/>
          </a:xfrm>
          <a:solidFill>
            <a:schemeClr val="bg1"/>
          </a:solidFill>
        </p:grpSpPr>
        <p:sp>
          <p:nvSpPr>
            <p:cNvPr id="10" name="Ellipse 32">
              <a:extLst>
                <a:ext uri="{FF2B5EF4-FFF2-40B4-BE49-F238E27FC236}">
                  <a16:creationId xmlns:a16="http://schemas.microsoft.com/office/drawing/2014/main" id="{5266A480-2718-5B37-1CE7-372CFC721EC4}"/>
                </a:ext>
              </a:extLst>
            </p:cNvPr>
            <p:cNvSpPr/>
            <p:nvPr/>
          </p:nvSpPr>
          <p:spPr>
            <a:xfrm>
              <a:off x="3927518" y="3746985"/>
              <a:ext cx="864000" cy="864000"/>
            </a:xfrm>
            <a:prstGeom prst="ellipse">
              <a:avLst/>
            </a:prstGeom>
            <a:grp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1" name="Gruppieren 10">
              <a:extLst>
                <a:ext uri="{FF2B5EF4-FFF2-40B4-BE49-F238E27FC236}">
                  <a16:creationId xmlns:a16="http://schemas.microsoft.com/office/drawing/2014/main" id="{709F3B8A-1B12-F55B-3EF1-440AC780D745}"/>
                </a:ext>
              </a:extLst>
            </p:cNvPr>
            <p:cNvGrpSpPr/>
            <p:nvPr/>
          </p:nvGrpSpPr>
          <p:grpSpPr>
            <a:xfrm>
              <a:off x="4001708" y="3918893"/>
              <a:ext cx="715619" cy="445487"/>
              <a:chOff x="3896138" y="3820041"/>
              <a:chExt cx="1698143" cy="1170100"/>
            </a:xfrm>
            <a:grpFill/>
          </p:grpSpPr>
          <p:sp>
            <p:nvSpPr>
              <p:cNvPr id="12" name="Sprechblase: oval 29">
                <a:extLst>
                  <a:ext uri="{FF2B5EF4-FFF2-40B4-BE49-F238E27FC236}">
                    <a16:creationId xmlns:a16="http://schemas.microsoft.com/office/drawing/2014/main" id="{B2B195FD-0708-6CF9-7A3D-3D8E66E97A71}"/>
                  </a:ext>
                </a:extLst>
              </p:cNvPr>
              <p:cNvSpPr/>
              <p:nvPr/>
            </p:nvSpPr>
            <p:spPr>
              <a:xfrm>
                <a:off x="3896138" y="3820041"/>
                <a:ext cx="924339" cy="655261"/>
              </a:xfrm>
              <a:prstGeom prst="wedgeEllipseCallout">
                <a:avLst>
                  <a:gd name="adj1" fmla="val -45734"/>
                  <a:gd name="adj2" fmla="val 90561"/>
                </a:avLst>
              </a:prstGeom>
              <a:grp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Sprechblase: oval 30">
                <a:extLst>
                  <a:ext uri="{FF2B5EF4-FFF2-40B4-BE49-F238E27FC236}">
                    <a16:creationId xmlns:a16="http://schemas.microsoft.com/office/drawing/2014/main" id="{A0391E13-5022-E03C-70D7-AF157D79BE91}"/>
                  </a:ext>
                </a:extLst>
              </p:cNvPr>
              <p:cNvSpPr/>
              <p:nvPr/>
            </p:nvSpPr>
            <p:spPr>
              <a:xfrm>
                <a:off x="4669942" y="4334880"/>
                <a:ext cx="924339" cy="655261"/>
              </a:xfrm>
              <a:prstGeom prst="wedgeEllipseCallout">
                <a:avLst>
                  <a:gd name="adj1" fmla="val 36524"/>
                  <a:gd name="adj2" fmla="val 67050"/>
                </a:avLst>
              </a:prstGeom>
              <a:grp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42278017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wipe(left)">
                                      <p:cBhvr>
                                        <p:cTn id="11" dur="500"/>
                                        <p:tgtEl>
                                          <p:spTgt spid="7">
                                            <p:txEl>
                                              <p:pRg st="1" end="1"/>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wipe(left)">
                                      <p:cBhvr>
                                        <p:cTn id="14" dur="500"/>
                                        <p:tgtEl>
                                          <p:spTgt spid="7">
                                            <p:txEl>
                                              <p:pRg st="2" end="2"/>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wipe(left)">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2D815-73DE-9509-8903-902A8372FC57}"/>
            </a:ext>
          </a:extLst>
        </p:cNvPr>
        <p:cNvGrpSpPr/>
        <p:nvPr/>
      </p:nvGrpSpPr>
      <p:grpSpPr>
        <a:xfrm>
          <a:off x="0" y="0"/>
          <a:ext cx="0" cy="0"/>
          <a:chOff x="0" y="0"/>
          <a:chExt cx="0" cy="0"/>
        </a:xfrm>
      </p:grpSpPr>
      <p:sp>
        <p:nvSpPr>
          <p:cNvPr id="35" name="Rechteck 34">
            <a:extLst>
              <a:ext uri="{FF2B5EF4-FFF2-40B4-BE49-F238E27FC236}">
                <a16:creationId xmlns:a16="http://schemas.microsoft.com/office/drawing/2014/main" id="{C915EE98-0E84-16B5-D414-DF67DB02357B}"/>
              </a:ext>
            </a:extLst>
          </p:cNvPr>
          <p:cNvSpPr/>
          <p:nvPr/>
        </p:nvSpPr>
        <p:spPr>
          <a:xfrm>
            <a:off x="-2293" y="-54636"/>
            <a:ext cx="5782920" cy="699247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73" name="Gruppieren 172">
            <a:extLst>
              <a:ext uri="{FF2B5EF4-FFF2-40B4-BE49-F238E27FC236}">
                <a16:creationId xmlns:a16="http://schemas.microsoft.com/office/drawing/2014/main" id="{48425F35-188C-F3FF-3BF9-27C996E9E481}"/>
              </a:ext>
            </a:extLst>
          </p:cNvPr>
          <p:cNvGrpSpPr/>
          <p:nvPr/>
        </p:nvGrpSpPr>
        <p:grpSpPr>
          <a:xfrm>
            <a:off x="204059" y="701501"/>
            <a:ext cx="1751865" cy="2224577"/>
            <a:chOff x="935579" y="884383"/>
            <a:chExt cx="1751865" cy="2224577"/>
          </a:xfrm>
        </p:grpSpPr>
        <p:grpSp>
          <p:nvGrpSpPr>
            <p:cNvPr id="30" name="Gruppieren 29">
              <a:extLst>
                <a:ext uri="{FF2B5EF4-FFF2-40B4-BE49-F238E27FC236}">
                  <a16:creationId xmlns:a16="http://schemas.microsoft.com/office/drawing/2014/main" id="{2954BB51-4AB7-4F56-2C4D-87887C4F31CD}"/>
                </a:ext>
              </a:extLst>
            </p:cNvPr>
            <p:cNvGrpSpPr/>
            <p:nvPr/>
          </p:nvGrpSpPr>
          <p:grpSpPr>
            <a:xfrm>
              <a:off x="935579" y="884383"/>
              <a:ext cx="1751865" cy="2224577"/>
              <a:chOff x="5128437" y="270750"/>
              <a:chExt cx="4811433" cy="5214063"/>
            </a:xfrm>
          </p:grpSpPr>
          <p:pic>
            <p:nvPicPr>
              <p:cNvPr id="31" name="Grafik 30">
                <a:extLst>
                  <a:ext uri="{FF2B5EF4-FFF2-40B4-BE49-F238E27FC236}">
                    <a16:creationId xmlns:a16="http://schemas.microsoft.com/office/drawing/2014/main" id="{5D914637-B789-DA34-5F8A-800F49EC6E89}"/>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33" name="Gruppieren 32">
                <a:extLst>
                  <a:ext uri="{FF2B5EF4-FFF2-40B4-BE49-F238E27FC236}">
                    <a16:creationId xmlns:a16="http://schemas.microsoft.com/office/drawing/2014/main" id="{39ECBA10-3206-278D-F153-62F357B5A969}"/>
                  </a:ext>
                </a:extLst>
              </p:cNvPr>
              <p:cNvGrpSpPr/>
              <p:nvPr/>
            </p:nvGrpSpPr>
            <p:grpSpPr>
              <a:xfrm>
                <a:off x="5848652" y="2451674"/>
                <a:ext cx="3280358" cy="2689951"/>
                <a:chOff x="604083" y="2271793"/>
                <a:chExt cx="3371002" cy="2978353"/>
              </a:xfrm>
            </p:grpSpPr>
            <p:pic>
              <p:nvPicPr>
                <p:cNvPr id="148" name="Grafik 147">
                  <a:extLst>
                    <a:ext uri="{FF2B5EF4-FFF2-40B4-BE49-F238E27FC236}">
                      <a16:creationId xmlns:a16="http://schemas.microsoft.com/office/drawing/2014/main" id="{3EC33E02-8E63-5654-6D25-8F5669ED16A5}"/>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149" name="Grafik 148">
                  <a:extLst>
                    <a:ext uri="{FF2B5EF4-FFF2-40B4-BE49-F238E27FC236}">
                      <a16:creationId xmlns:a16="http://schemas.microsoft.com/office/drawing/2014/main" id="{EC4FBE9B-AA49-DB04-4D3D-E10BD056DDCC}"/>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150" name="Grafik 149">
                  <a:extLst>
                    <a:ext uri="{FF2B5EF4-FFF2-40B4-BE49-F238E27FC236}">
                      <a16:creationId xmlns:a16="http://schemas.microsoft.com/office/drawing/2014/main" id="{18C338C2-397F-5F1E-BF26-EEF2F8630963}"/>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75" name="Gruppieren 74">
                <a:extLst>
                  <a:ext uri="{FF2B5EF4-FFF2-40B4-BE49-F238E27FC236}">
                    <a16:creationId xmlns:a16="http://schemas.microsoft.com/office/drawing/2014/main" id="{E418E241-CA4E-7CC5-E493-95F17E989596}"/>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4">
                  <p14:nvContentPartPr>
                    <p14:cNvPr id="146" name="Freihand 145">
                      <a:extLst>
                        <a:ext uri="{FF2B5EF4-FFF2-40B4-BE49-F238E27FC236}">
                          <a16:creationId xmlns:a16="http://schemas.microsoft.com/office/drawing/2014/main" id="{C5F1EA66-D561-31C9-596E-3A969EE93410}"/>
                        </a:ext>
                      </a:extLst>
                    </p14:cNvPr>
                    <p14:cNvContentPartPr/>
                    <p14:nvPr/>
                  </p14:nvContentPartPr>
                  <p14:xfrm>
                    <a:off x="5837906" y="2662616"/>
                    <a:ext cx="360" cy="360"/>
                  </p14:xfrm>
                </p:contentPart>
              </mc:Choice>
              <mc:Fallback xmlns="">
                <p:pic>
                  <p:nvPicPr>
                    <p:cNvPr id="146" name="Freihand 145">
                      <a:extLst>
                        <a:ext uri="{FF2B5EF4-FFF2-40B4-BE49-F238E27FC236}">
                          <a16:creationId xmlns:a16="http://schemas.microsoft.com/office/drawing/2014/main" id="{C5F1EA66-D561-31C9-596E-3A969EE93410}"/>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7" name="Freihand 146">
                      <a:extLst>
                        <a:ext uri="{FF2B5EF4-FFF2-40B4-BE49-F238E27FC236}">
                          <a16:creationId xmlns:a16="http://schemas.microsoft.com/office/drawing/2014/main" id="{48750C89-6AFB-C467-D123-0A7CC1AD1152}"/>
                        </a:ext>
                      </a:extLst>
                    </p14:cNvPr>
                    <p14:cNvContentPartPr/>
                    <p14:nvPr/>
                  </p14:nvContentPartPr>
                  <p14:xfrm>
                    <a:off x="5842586" y="2641376"/>
                    <a:ext cx="360" cy="360"/>
                  </p14:xfrm>
                </p:contentPart>
              </mc:Choice>
              <mc:Fallback xmlns="">
                <p:pic>
                  <p:nvPicPr>
                    <p:cNvPr id="147" name="Freihand 146">
                      <a:extLst>
                        <a:ext uri="{FF2B5EF4-FFF2-40B4-BE49-F238E27FC236}">
                          <a16:creationId xmlns:a16="http://schemas.microsoft.com/office/drawing/2014/main" id="{48750C89-6AFB-C467-D123-0A7CC1AD1152}"/>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76" name="Gruppieren 75">
                <a:extLst>
                  <a:ext uri="{FF2B5EF4-FFF2-40B4-BE49-F238E27FC236}">
                    <a16:creationId xmlns:a16="http://schemas.microsoft.com/office/drawing/2014/main" id="{6121FCC3-AFFB-7B04-3B7C-65898823D7B2}"/>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7">
                  <p14:nvContentPartPr>
                    <p14:cNvPr id="132" name="Freihand 131">
                      <a:extLst>
                        <a:ext uri="{FF2B5EF4-FFF2-40B4-BE49-F238E27FC236}">
                          <a16:creationId xmlns:a16="http://schemas.microsoft.com/office/drawing/2014/main" id="{B904905F-B708-5676-609C-B7E6253E14C5}"/>
                        </a:ext>
                      </a:extLst>
                    </p14:cNvPr>
                    <p14:cNvContentPartPr/>
                    <p14:nvPr/>
                  </p14:nvContentPartPr>
                  <p14:xfrm>
                    <a:off x="5859432" y="2543616"/>
                    <a:ext cx="360" cy="360"/>
                  </p14:xfrm>
                </p:contentPart>
              </mc:Choice>
              <mc:Fallback xmlns="">
                <p:pic>
                  <p:nvPicPr>
                    <p:cNvPr id="132" name="Freihand 131">
                      <a:extLst>
                        <a:ext uri="{FF2B5EF4-FFF2-40B4-BE49-F238E27FC236}">
                          <a16:creationId xmlns:a16="http://schemas.microsoft.com/office/drawing/2014/main" id="{B904905F-B708-5676-609C-B7E6253E14C5}"/>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3" name="Freihand 132">
                      <a:extLst>
                        <a:ext uri="{FF2B5EF4-FFF2-40B4-BE49-F238E27FC236}">
                          <a16:creationId xmlns:a16="http://schemas.microsoft.com/office/drawing/2014/main" id="{0521188F-7DD6-053E-757B-8DB200E7B5FF}"/>
                        </a:ext>
                      </a:extLst>
                    </p14:cNvPr>
                    <p14:cNvContentPartPr/>
                    <p14:nvPr/>
                  </p14:nvContentPartPr>
                  <p14:xfrm>
                    <a:off x="5889672" y="2452536"/>
                    <a:ext cx="360" cy="360"/>
                  </p14:xfrm>
                </p:contentPart>
              </mc:Choice>
              <mc:Fallback xmlns="">
                <p:pic>
                  <p:nvPicPr>
                    <p:cNvPr id="133" name="Freihand 132">
                      <a:extLst>
                        <a:ext uri="{FF2B5EF4-FFF2-40B4-BE49-F238E27FC236}">
                          <a16:creationId xmlns:a16="http://schemas.microsoft.com/office/drawing/2014/main" id="{0521188F-7DD6-053E-757B-8DB200E7B5FF}"/>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4" name="Freihand 133">
                      <a:extLst>
                        <a:ext uri="{FF2B5EF4-FFF2-40B4-BE49-F238E27FC236}">
                          <a16:creationId xmlns:a16="http://schemas.microsoft.com/office/drawing/2014/main" id="{36C40A8F-1D41-DC58-EE9D-B52638509491}"/>
                        </a:ext>
                      </a:extLst>
                    </p14:cNvPr>
                    <p14:cNvContentPartPr/>
                    <p14:nvPr/>
                  </p14:nvContentPartPr>
                  <p14:xfrm>
                    <a:off x="5890032" y="2462976"/>
                    <a:ext cx="360" cy="360"/>
                  </p14:xfrm>
                </p:contentPart>
              </mc:Choice>
              <mc:Fallback xmlns="">
                <p:pic>
                  <p:nvPicPr>
                    <p:cNvPr id="134" name="Freihand 133">
                      <a:extLst>
                        <a:ext uri="{FF2B5EF4-FFF2-40B4-BE49-F238E27FC236}">
                          <a16:creationId xmlns:a16="http://schemas.microsoft.com/office/drawing/2014/main" id="{36C40A8F-1D41-DC58-EE9D-B52638509491}"/>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5" name="Freihand 134">
                      <a:extLst>
                        <a:ext uri="{FF2B5EF4-FFF2-40B4-BE49-F238E27FC236}">
                          <a16:creationId xmlns:a16="http://schemas.microsoft.com/office/drawing/2014/main" id="{A6EFC3AE-627B-7A8E-D2FC-177B9672969E}"/>
                        </a:ext>
                      </a:extLst>
                    </p14:cNvPr>
                    <p14:cNvContentPartPr/>
                    <p14:nvPr/>
                  </p14:nvContentPartPr>
                  <p14:xfrm>
                    <a:off x="5895432" y="2469456"/>
                    <a:ext cx="360" cy="360"/>
                  </p14:xfrm>
                </p:contentPart>
              </mc:Choice>
              <mc:Fallback xmlns="">
                <p:pic>
                  <p:nvPicPr>
                    <p:cNvPr id="135" name="Freihand 134">
                      <a:extLst>
                        <a:ext uri="{FF2B5EF4-FFF2-40B4-BE49-F238E27FC236}">
                          <a16:creationId xmlns:a16="http://schemas.microsoft.com/office/drawing/2014/main" id="{A6EFC3AE-627B-7A8E-D2FC-177B9672969E}"/>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6" name="Freihand 135">
                      <a:extLst>
                        <a:ext uri="{FF2B5EF4-FFF2-40B4-BE49-F238E27FC236}">
                          <a16:creationId xmlns:a16="http://schemas.microsoft.com/office/drawing/2014/main" id="{94BB7AFA-DF92-51C7-03E7-898F4BC3985E}"/>
                        </a:ext>
                      </a:extLst>
                    </p14:cNvPr>
                    <p14:cNvContentPartPr/>
                    <p14:nvPr/>
                  </p14:nvContentPartPr>
                  <p14:xfrm>
                    <a:off x="5877072" y="2488176"/>
                    <a:ext cx="360" cy="360"/>
                  </p14:xfrm>
                </p:contentPart>
              </mc:Choice>
              <mc:Fallback xmlns="">
                <p:pic>
                  <p:nvPicPr>
                    <p:cNvPr id="136" name="Freihand 135">
                      <a:extLst>
                        <a:ext uri="{FF2B5EF4-FFF2-40B4-BE49-F238E27FC236}">
                          <a16:creationId xmlns:a16="http://schemas.microsoft.com/office/drawing/2014/main" id="{94BB7AFA-DF92-51C7-03E7-898F4BC3985E}"/>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7" name="Freihand 136">
                      <a:extLst>
                        <a:ext uri="{FF2B5EF4-FFF2-40B4-BE49-F238E27FC236}">
                          <a16:creationId xmlns:a16="http://schemas.microsoft.com/office/drawing/2014/main" id="{20D77625-14FA-1B75-D0E0-C5CE4204F30F}"/>
                        </a:ext>
                      </a:extLst>
                    </p14:cNvPr>
                    <p14:cNvContentPartPr/>
                    <p14:nvPr/>
                  </p14:nvContentPartPr>
                  <p14:xfrm>
                    <a:off x="5875992" y="2490336"/>
                    <a:ext cx="360" cy="360"/>
                  </p14:xfrm>
                </p:contentPart>
              </mc:Choice>
              <mc:Fallback xmlns="">
                <p:pic>
                  <p:nvPicPr>
                    <p:cNvPr id="137" name="Freihand 136">
                      <a:extLst>
                        <a:ext uri="{FF2B5EF4-FFF2-40B4-BE49-F238E27FC236}">
                          <a16:creationId xmlns:a16="http://schemas.microsoft.com/office/drawing/2014/main" id="{20D77625-14FA-1B75-D0E0-C5CE4204F30F}"/>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8" name="Freihand 137">
                      <a:extLst>
                        <a:ext uri="{FF2B5EF4-FFF2-40B4-BE49-F238E27FC236}">
                          <a16:creationId xmlns:a16="http://schemas.microsoft.com/office/drawing/2014/main" id="{2755BA04-3075-3BAD-8D16-884BA9208C14}"/>
                        </a:ext>
                      </a:extLst>
                    </p14:cNvPr>
                    <p14:cNvContentPartPr/>
                    <p14:nvPr/>
                  </p14:nvContentPartPr>
                  <p14:xfrm>
                    <a:off x="5875706" y="2472176"/>
                    <a:ext cx="360" cy="360"/>
                  </p14:xfrm>
                </p:contentPart>
              </mc:Choice>
              <mc:Fallback xmlns="">
                <p:pic>
                  <p:nvPicPr>
                    <p:cNvPr id="138" name="Freihand 137">
                      <a:extLst>
                        <a:ext uri="{FF2B5EF4-FFF2-40B4-BE49-F238E27FC236}">
                          <a16:creationId xmlns:a16="http://schemas.microsoft.com/office/drawing/2014/main" id="{2755BA04-3075-3BAD-8D16-884BA9208C14}"/>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9" name="Freihand 138">
                      <a:extLst>
                        <a:ext uri="{FF2B5EF4-FFF2-40B4-BE49-F238E27FC236}">
                          <a16:creationId xmlns:a16="http://schemas.microsoft.com/office/drawing/2014/main" id="{29FDF0F4-8D60-36BD-7416-00D78CC9A2AC}"/>
                        </a:ext>
                      </a:extLst>
                    </p14:cNvPr>
                    <p14:cNvContentPartPr/>
                    <p14:nvPr/>
                  </p14:nvContentPartPr>
                  <p14:xfrm>
                    <a:off x="5872106" y="2470376"/>
                    <a:ext cx="360" cy="360"/>
                  </p14:xfrm>
                </p:contentPart>
              </mc:Choice>
              <mc:Fallback xmlns="">
                <p:pic>
                  <p:nvPicPr>
                    <p:cNvPr id="139" name="Freihand 138">
                      <a:extLst>
                        <a:ext uri="{FF2B5EF4-FFF2-40B4-BE49-F238E27FC236}">
                          <a16:creationId xmlns:a16="http://schemas.microsoft.com/office/drawing/2014/main" id="{29FDF0F4-8D60-36BD-7416-00D78CC9A2AC}"/>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0" name="Freihand 139">
                      <a:extLst>
                        <a:ext uri="{FF2B5EF4-FFF2-40B4-BE49-F238E27FC236}">
                          <a16:creationId xmlns:a16="http://schemas.microsoft.com/office/drawing/2014/main" id="{6A368B1C-3BF2-7922-F5A3-D518BD9A965D}"/>
                        </a:ext>
                      </a:extLst>
                    </p14:cNvPr>
                    <p14:cNvContentPartPr/>
                    <p14:nvPr/>
                  </p14:nvContentPartPr>
                  <p14:xfrm>
                    <a:off x="5857706" y="2467496"/>
                    <a:ext cx="360" cy="360"/>
                  </p14:xfrm>
                </p:contentPart>
              </mc:Choice>
              <mc:Fallback xmlns="">
                <p:pic>
                  <p:nvPicPr>
                    <p:cNvPr id="140" name="Freihand 139">
                      <a:extLst>
                        <a:ext uri="{FF2B5EF4-FFF2-40B4-BE49-F238E27FC236}">
                          <a16:creationId xmlns:a16="http://schemas.microsoft.com/office/drawing/2014/main" id="{6A368B1C-3BF2-7922-F5A3-D518BD9A965D}"/>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1" name="Freihand 140">
                      <a:extLst>
                        <a:ext uri="{FF2B5EF4-FFF2-40B4-BE49-F238E27FC236}">
                          <a16:creationId xmlns:a16="http://schemas.microsoft.com/office/drawing/2014/main" id="{464771B1-3C16-4BC1-3B76-7E2FDD8250E0}"/>
                        </a:ext>
                      </a:extLst>
                    </p14:cNvPr>
                    <p14:cNvContentPartPr/>
                    <p14:nvPr/>
                  </p14:nvContentPartPr>
                  <p14:xfrm>
                    <a:off x="5854826" y="2513216"/>
                    <a:ext cx="360" cy="360"/>
                  </p14:xfrm>
                </p:contentPart>
              </mc:Choice>
              <mc:Fallback xmlns="">
                <p:pic>
                  <p:nvPicPr>
                    <p:cNvPr id="141" name="Freihand 140">
                      <a:extLst>
                        <a:ext uri="{FF2B5EF4-FFF2-40B4-BE49-F238E27FC236}">
                          <a16:creationId xmlns:a16="http://schemas.microsoft.com/office/drawing/2014/main" id="{464771B1-3C16-4BC1-3B76-7E2FDD8250E0}"/>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2" name="Freihand 141">
                      <a:extLst>
                        <a:ext uri="{FF2B5EF4-FFF2-40B4-BE49-F238E27FC236}">
                          <a16:creationId xmlns:a16="http://schemas.microsoft.com/office/drawing/2014/main" id="{32FF64B4-6BBB-498C-1BED-B8D64AAFCAB5}"/>
                        </a:ext>
                      </a:extLst>
                    </p14:cNvPr>
                    <p14:cNvContentPartPr/>
                    <p14:nvPr/>
                  </p14:nvContentPartPr>
                  <p14:xfrm>
                    <a:off x="5854106" y="2579456"/>
                    <a:ext cx="360" cy="360"/>
                  </p14:xfrm>
                </p:contentPart>
              </mc:Choice>
              <mc:Fallback xmlns="">
                <p:pic>
                  <p:nvPicPr>
                    <p:cNvPr id="142" name="Freihand 141">
                      <a:extLst>
                        <a:ext uri="{FF2B5EF4-FFF2-40B4-BE49-F238E27FC236}">
                          <a16:creationId xmlns:a16="http://schemas.microsoft.com/office/drawing/2014/main" id="{32FF64B4-6BBB-498C-1BED-B8D64AAFCAB5}"/>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3" name="Freihand 142">
                      <a:extLst>
                        <a:ext uri="{FF2B5EF4-FFF2-40B4-BE49-F238E27FC236}">
                          <a16:creationId xmlns:a16="http://schemas.microsoft.com/office/drawing/2014/main" id="{CF00DF7D-8041-4C7E-9249-28F6C42059F4}"/>
                        </a:ext>
                      </a:extLst>
                    </p14:cNvPr>
                    <p14:cNvContentPartPr/>
                    <p14:nvPr/>
                  </p14:nvContentPartPr>
                  <p14:xfrm>
                    <a:off x="5848706" y="2604656"/>
                    <a:ext cx="360" cy="360"/>
                  </p14:xfrm>
                </p:contentPart>
              </mc:Choice>
              <mc:Fallback xmlns="">
                <p:pic>
                  <p:nvPicPr>
                    <p:cNvPr id="143" name="Freihand 142">
                      <a:extLst>
                        <a:ext uri="{FF2B5EF4-FFF2-40B4-BE49-F238E27FC236}">
                          <a16:creationId xmlns:a16="http://schemas.microsoft.com/office/drawing/2014/main" id="{CF00DF7D-8041-4C7E-9249-28F6C42059F4}"/>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4" name="Freihand 143">
                      <a:extLst>
                        <a:ext uri="{FF2B5EF4-FFF2-40B4-BE49-F238E27FC236}">
                          <a16:creationId xmlns:a16="http://schemas.microsoft.com/office/drawing/2014/main" id="{5B5851DB-2FFE-C472-ED2A-1A52DB1D6B9C}"/>
                        </a:ext>
                      </a:extLst>
                    </p14:cNvPr>
                    <p14:cNvContentPartPr/>
                    <p14:nvPr/>
                  </p14:nvContentPartPr>
                  <p14:xfrm>
                    <a:off x="5909906" y="2444456"/>
                    <a:ext cx="360" cy="360"/>
                  </p14:xfrm>
                </p:contentPart>
              </mc:Choice>
              <mc:Fallback xmlns="">
                <p:pic>
                  <p:nvPicPr>
                    <p:cNvPr id="144" name="Freihand 143">
                      <a:extLst>
                        <a:ext uri="{FF2B5EF4-FFF2-40B4-BE49-F238E27FC236}">
                          <a16:creationId xmlns:a16="http://schemas.microsoft.com/office/drawing/2014/main" id="{5B5851DB-2FFE-C472-ED2A-1A52DB1D6B9C}"/>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5" name="Freihand 144">
                      <a:extLst>
                        <a:ext uri="{FF2B5EF4-FFF2-40B4-BE49-F238E27FC236}">
                          <a16:creationId xmlns:a16="http://schemas.microsoft.com/office/drawing/2014/main" id="{C1BC0645-EC65-639E-7AA4-B4B42CCB696F}"/>
                        </a:ext>
                      </a:extLst>
                    </p14:cNvPr>
                    <p14:cNvContentPartPr/>
                    <p14:nvPr/>
                  </p14:nvContentPartPr>
                  <p14:xfrm>
                    <a:off x="5872466" y="2504936"/>
                    <a:ext cx="360" cy="360"/>
                  </p14:xfrm>
                </p:contentPart>
              </mc:Choice>
              <mc:Fallback xmlns="">
                <p:pic>
                  <p:nvPicPr>
                    <p:cNvPr id="145" name="Freihand 144">
                      <a:extLst>
                        <a:ext uri="{FF2B5EF4-FFF2-40B4-BE49-F238E27FC236}">
                          <a16:creationId xmlns:a16="http://schemas.microsoft.com/office/drawing/2014/main" id="{C1BC0645-EC65-639E-7AA4-B4B42CCB696F}"/>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77" name="Gruppieren 76">
                <a:extLst>
                  <a:ext uri="{FF2B5EF4-FFF2-40B4-BE49-F238E27FC236}">
                    <a16:creationId xmlns:a16="http://schemas.microsoft.com/office/drawing/2014/main" id="{7B083BA0-87A8-2265-6A14-C9B39BA7007E}"/>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21">
                  <p14:nvContentPartPr>
                    <p14:cNvPr id="108" name="Freihand 107">
                      <a:extLst>
                        <a:ext uri="{FF2B5EF4-FFF2-40B4-BE49-F238E27FC236}">
                          <a16:creationId xmlns:a16="http://schemas.microsoft.com/office/drawing/2014/main" id="{9E2FCE14-F4EB-E043-ED92-97E9AC56AD1A}"/>
                        </a:ext>
                      </a:extLst>
                    </p14:cNvPr>
                    <p14:cNvContentPartPr/>
                    <p14:nvPr/>
                  </p14:nvContentPartPr>
                  <p14:xfrm>
                    <a:off x="9029306" y="2669816"/>
                    <a:ext cx="360" cy="360"/>
                  </p14:xfrm>
                </p:contentPart>
              </mc:Choice>
              <mc:Fallback xmlns="">
                <p:pic>
                  <p:nvPicPr>
                    <p:cNvPr id="108" name="Freihand 107">
                      <a:extLst>
                        <a:ext uri="{FF2B5EF4-FFF2-40B4-BE49-F238E27FC236}">
                          <a16:creationId xmlns:a16="http://schemas.microsoft.com/office/drawing/2014/main" id="{9E2FCE14-F4EB-E043-ED92-97E9AC56AD1A}"/>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9" name="Freihand 108">
                      <a:extLst>
                        <a:ext uri="{FF2B5EF4-FFF2-40B4-BE49-F238E27FC236}">
                          <a16:creationId xmlns:a16="http://schemas.microsoft.com/office/drawing/2014/main" id="{0198B101-1ED2-85E6-1C81-B1347BC8E732}"/>
                        </a:ext>
                      </a:extLst>
                    </p14:cNvPr>
                    <p14:cNvContentPartPr/>
                    <p14:nvPr/>
                  </p14:nvContentPartPr>
                  <p14:xfrm>
                    <a:off x="9040106" y="2734616"/>
                    <a:ext cx="360" cy="360"/>
                  </p14:xfrm>
                </p:contentPart>
              </mc:Choice>
              <mc:Fallback xmlns="">
                <p:pic>
                  <p:nvPicPr>
                    <p:cNvPr id="109" name="Freihand 108">
                      <a:extLst>
                        <a:ext uri="{FF2B5EF4-FFF2-40B4-BE49-F238E27FC236}">
                          <a16:creationId xmlns:a16="http://schemas.microsoft.com/office/drawing/2014/main" id="{0198B101-1ED2-85E6-1C81-B1347BC8E732}"/>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10" name="Freihand 109">
                      <a:extLst>
                        <a:ext uri="{FF2B5EF4-FFF2-40B4-BE49-F238E27FC236}">
                          <a16:creationId xmlns:a16="http://schemas.microsoft.com/office/drawing/2014/main" id="{663F5FAE-6C28-35CF-214E-BC61E5A9A85C}"/>
                        </a:ext>
                      </a:extLst>
                    </p14:cNvPr>
                    <p14:cNvContentPartPr/>
                    <p14:nvPr/>
                  </p14:nvContentPartPr>
                  <p14:xfrm>
                    <a:off x="9036146" y="2699696"/>
                    <a:ext cx="360" cy="360"/>
                  </p14:xfrm>
                </p:contentPart>
              </mc:Choice>
              <mc:Fallback xmlns="">
                <p:pic>
                  <p:nvPicPr>
                    <p:cNvPr id="110" name="Freihand 109">
                      <a:extLst>
                        <a:ext uri="{FF2B5EF4-FFF2-40B4-BE49-F238E27FC236}">
                          <a16:creationId xmlns:a16="http://schemas.microsoft.com/office/drawing/2014/main" id="{663F5FAE-6C28-35CF-214E-BC61E5A9A85C}"/>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11" name="Freihand 110">
                      <a:extLst>
                        <a:ext uri="{FF2B5EF4-FFF2-40B4-BE49-F238E27FC236}">
                          <a16:creationId xmlns:a16="http://schemas.microsoft.com/office/drawing/2014/main" id="{93DFCEDC-641D-86A9-2761-D0A270077EB9}"/>
                        </a:ext>
                      </a:extLst>
                    </p14:cNvPr>
                    <p14:cNvContentPartPr/>
                    <p14:nvPr/>
                  </p14:nvContentPartPr>
                  <p14:xfrm>
                    <a:off x="9008066" y="2630936"/>
                    <a:ext cx="360" cy="360"/>
                  </p14:xfrm>
                </p:contentPart>
              </mc:Choice>
              <mc:Fallback xmlns="">
                <p:pic>
                  <p:nvPicPr>
                    <p:cNvPr id="111" name="Freihand 110">
                      <a:extLst>
                        <a:ext uri="{FF2B5EF4-FFF2-40B4-BE49-F238E27FC236}">
                          <a16:creationId xmlns:a16="http://schemas.microsoft.com/office/drawing/2014/main" id="{93DFCEDC-641D-86A9-2761-D0A270077EB9}"/>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2" name="Freihand 111">
                      <a:extLst>
                        <a:ext uri="{FF2B5EF4-FFF2-40B4-BE49-F238E27FC236}">
                          <a16:creationId xmlns:a16="http://schemas.microsoft.com/office/drawing/2014/main" id="{4FA72D7A-9C71-86AE-C385-EFE4CA1B6DDC}"/>
                        </a:ext>
                      </a:extLst>
                    </p14:cNvPr>
                    <p14:cNvContentPartPr/>
                    <p14:nvPr/>
                  </p14:nvContentPartPr>
                  <p14:xfrm>
                    <a:off x="8932106" y="2443736"/>
                    <a:ext cx="360" cy="360"/>
                  </p14:xfrm>
                </p:contentPart>
              </mc:Choice>
              <mc:Fallback xmlns="">
                <p:pic>
                  <p:nvPicPr>
                    <p:cNvPr id="112" name="Freihand 111">
                      <a:extLst>
                        <a:ext uri="{FF2B5EF4-FFF2-40B4-BE49-F238E27FC236}">
                          <a16:creationId xmlns:a16="http://schemas.microsoft.com/office/drawing/2014/main" id="{4FA72D7A-9C71-86AE-C385-EFE4CA1B6DDC}"/>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13" name="Freihand 112">
                      <a:extLst>
                        <a:ext uri="{FF2B5EF4-FFF2-40B4-BE49-F238E27FC236}">
                          <a16:creationId xmlns:a16="http://schemas.microsoft.com/office/drawing/2014/main" id="{4BAD44D9-A589-400F-EC9D-914C32091EB9}"/>
                        </a:ext>
                      </a:extLst>
                    </p14:cNvPr>
                    <p14:cNvContentPartPr/>
                    <p14:nvPr/>
                  </p14:nvContentPartPr>
                  <p14:xfrm>
                    <a:off x="8949746" y="2467496"/>
                    <a:ext cx="360" cy="360"/>
                  </p14:xfrm>
                </p:contentPart>
              </mc:Choice>
              <mc:Fallback xmlns="">
                <p:pic>
                  <p:nvPicPr>
                    <p:cNvPr id="113" name="Freihand 112">
                      <a:extLst>
                        <a:ext uri="{FF2B5EF4-FFF2-40B4-BE49-F238E27FC236}">
                          <a16:creationId xmlns:a16="http://schemas.microsoft.com/office/drawing/2014/main" id="{4BAD44D9-A589-400F-EC9D-914C32091EB9}"/>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4" name="Freihand 113">
                      <a:extLst>
                        <a:ext uri="{FF2B5EF4-FFF2-40B4-BE49-F238E27FC236}">
                          <a16:creationId xmlns:a16="http://schemas.microsoft.com/office/drawing/2014/main" id="{1E9831F2-4054-C33A-2C47-CDB112BE8E81}"/>
                        </a:ext>
                      </a:extLst>
                    </p14:cNvPr>
                    <p14:cNvContentPartPr/>
                    <p14:nvPr/>
                  </p14:nvContentPartPr>
                  <p14:xfrm>
                    <a:off x="8968106" y="2497736"/>
                    <a:ext cx="360" cy="360"/>
                  </p14:xfrm>
                </p:contentPart>
              </mc:Choice>
              <mc:Fallback xmlns="">
                <p:pic>
                  <p:nvPicPr>
                    <p:cNvPr id="114" name="Freihand 113">
                      <a:extLst>
                        <a:ext uri="{FF2B5EF4-FFF2-40B4-BE49-F238E27FC236}">
                          <a16:creationId xmlns:a16="http://schemas.microsoft.com/office/drawing/2014/main" id="{1E9831F2-4054-C33A-2C47-CDB112BE8E81}"/>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15" name="Freihand 114">
                      <a:extLst>
                        <a:ext uri="{FF2B5EF4-FFF2-40B4-BE49-F238E27FC236}">
                          <a16:creationId xmlns:a16="http://schemas.microsoft.com/office/drawing/2014/main" id="{662055F3-81EF-8328-685B-D64038863964}"/>
                        </a:ext>
                      </a:extLst>
                    </p14:cNvPr>
                    <p14:cNvContentPartPr/>
                    <p14:nvPr/>
                  </p14:nvContentPartPr>
                  <p14:xfrm>
                    <a:off x="8976746" y="2530136"/>
                    <a:ext cx="360" cy="360"/>
                  </p14:xfrm>
                </p:contentPart>
              </mc:Choice>
              <mc:Fallback xmlns="">
                <p:pic>
                  <p:nvPicPr>
                    <p:cNvPr id="115" name="Freihand 114">
                      <a:extLst>
                        <a:ext uri="{FF2B5EF4-FFF2-40B4-BE49-F238E27FC236}">
                          <a16:creationId xmlns:a16="http://schemas.microsoft.com/office/drawing/2014/main" id="{662055F3-81EF-8328-685B-D64038863964}"/>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6" name="Freihand 115">
                      <a:extLst>
                        <a:ext uri="{FF2B5EF4-FFF2-40B4-BE49-F238E27FC236}">
                          <a16:creationId xmlns:a16="http://schemas.microsoft.com/office/drawing/2014/main" id="{1C3BE7A0-9F16-C8D2-E102-2A896B063440}"/>
                        </a:ext>
                      </a:extLst>
                    </p14:cNvPr>
                    <p14:cNvContentPartPr/>
                    <p14:nvPr/>
                  </p14:nvContentPartPr>
                  <p14:xfrm>
                    <a:off x="8985746" y="2555336"/>
                    <a:ext cx="360" cy="360"/>
                  </p14:xfrm>
                </p:contentPart>
              </mc:Choice>
              <mc:Fallback xmlns="">
                <p:pic>
                  <p:nvPicPr>
                    <p:cNvPr id="116" name="Freihand 115">
                      <a:extLst>
                        <a:ext uri="{FF2B5EF4-FFF2-40B4-BE49-F238E27FC236}">
                          <a16:creationId xmlns:a16="http://schemas.microsoft.com/office/drawing/2014/main" id="{1C3BE7A0-9F16-C8D2-E102-2A896B063440}"/>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17" name="Freihand 116">
                      <a:extLst>
                        <a:ext uri="{FF2B5EF4-FFF2-40B4-BE49-F238E27FC236}">
                          <a16:creationId xmlns:a16="http://schemas.microsoft.com/office/drawing/2014/main" id="{34193EF7-9188-B8F3-E9B4-267AECB1D148}"/>
                        </a:ext>
                      </a:extLst>
                    </p14:cNvPr>
                    <p14:cNvContentPartPr/>
                    <p14:nvPr/>
                  </p14:nvContentPartPr>
                  <p14:xfrm>
                    <a:off x="8996906" y="2586296"/>
                    <a:ext cx="360" cy="360"/>
                  </p14:xfrm>
                </p:contentPart>
              </mc:Choice>
              <mc:Fallback xmlns="">
                <p:pic>
                  <p:nvPicPr>
                    <p:cNvPr id="117" name="Freihand 116">
                      <a:extLst>
                        <a:ext uri="{FF2B5EF4-FFF2-40B4-BE49-F238E27FC236}">
                          <a16:creationId xmlns:a16="http://schemas.microsoft.com/office/drawing/2014/main" id="{34193EF7-9188-B8F3-E9B4-267AECB1D148}"/>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8" name="Freihand 117">
                      <a:extLst>
                        <a:ext uri="{FF2B5EF4-FFF2-40B4-BE49-F238E27FC236}">
                          <a16:creationId xmlns:a16="http://schemas.microsoft.com/office/drawing/2014/main" id="{13BB648B-24F3-07DD-1566-5A8441BCE704}"/>
                        </a:ext>
                      </a:extLst>
                    </p14:cNvPr>
                    <p14:cNvContentPartPr/>
                    <p14:nvPr/>
                  </p14:nvContentPartPr>
                  <p14:xfrm>
                    <a:off x="8981426" y="2469656"/>
                    <a:ext cx="360" cy="360"/>
                  </p14:xfrm>
                </p:contentPart>
              </mc:Choice>
              <mc:Fallback xmlns="">
                <p:pic>
                  <p:nvPicPr>
                    <p:cNvPr id="118" name="Freihand 117">
                      <a:extLst>
                        <a:ext uri="{FF2B5EF4-FFF2-40B4-BE49-F238E27FC236}">
                          <a16:creationId xmlns:a16="http://schemas.microsoft.com/office/drawing/2014/main" id="{13BB648B-24F3-07DD-1566-5A8441BCE704}"/>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19" name="Freihand 118">
                      <a:extLst>
                        <a:ext uri="{FF2B5EF4-FFF2-40B4-BE49-F238E27FC236}">
                          <a16:creationId xmlns:a16="http://schemas.microsoft.com/office/drawing/2014/main" id="{2D7CE205-C641-B8EF-C1D4-F6EA96C7B648}"/>
                        </a:ext>
                      </a:extLst>
                    </p14:cNvPr>
                    <p14:cNvContentPartPr/>
                    <p14:nvPr/>
                  </p14:nvContentPartPr>
                  <p14:xfrm>
                    <a:off x="9002666" y="2468576"/>
                    <a:ext cx="360" cy="360"/>
                  </p14:xfrm>
                </p:contentPart>
              </mc:Choice>
              <mc:Fallback xmlns="">
                <p:pic>
                  <p:nvPicPr>
                    <p:cNvPr id="119" name="Freihand 118">
                      <a:extLst>
                        <a:ext uri="{FF2B5EF4-FFF2-40B4-BE49-F238E27FC236}">
                          <a16:creationId xmlns:a16="http://schemas.microsoft.com/office/drawing/2014/main" id="{2D7CE205-C641-B8EF-C1D4-F6EA96C7B648}"/>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0" name="Freihand 119">
                      <a:extLst>
                        <a:ext uri="{FF2B5EF4-FFF2-40B4-BE49-F238E27FC236}">
                          <a16:creationId xmlns:a16="http://schemas.microsoft.com/office/drawing/2014/main" id="{1EDD115A-4492-9DA8-B24F-924674F89906}"/>
                        </a:ext>
                      </a:extLst>
                    </p14:cNvPr>
                    <p14:cNvContentPartPr/>
                    <p14:nvPr/>
                  </p14:nvContentPartPr>
                  <p14:xfrm>
                    <a:off x="9008426" y="2477216"/>
                    <a:ext cx="360" cy="360"/>
                  </p14:xfrm>
                </p:contentPart>
              </mc:Choice>
              <mc:Fallback xmlns="">
                <p:pic>
                  <p:nvPicPr>
                    <p:cNvPr id="120" name="Freihand 119">
                      <a:extLst>
                        <a:ext uri="{FF2B5EF4-FFF2-40B4-BE49-F238E27FC236}">
                          <a16:creationId xmlns:a16="http://schemas.microsoft.com/office/drawing/2014/main" id="{1EDD115A-4492-9DA8-B24F-924674F89906}"/>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21" name="Freihand 120">
                      <a:extLst>
                        <a:ext uri="{FF2B5EF4-FFF2-40B4-BE49-F238E27FC236}">
                          <a16:creationId xmlns:a16="http://schemas.microsoft.com/office/drawing/2014/main" id="{008EB4A1-07DE-6A2E-6677-FB41B687F7A3}"/>
                        </a:ext>
                      </a:extLst>
                    </p14:cNvPr>
                    <p14:cNvContentPartPr/>
                    <p14:nvPr/>
                  </p14:nvContentPartPr>
                  <p14:xfrm>
                    <a:off x="9028226" y="2497376"/>
                    <a:ext cx="360" cy="360"/>
                  </p14:xfrm>
                </p:contentPart>
              </mc:Choice>
              <mc:Fallback xmlns="">
                <p:pic>
                  <p:nvPicPr>
                    <p:cNvPr id="121" name="Freihand 120">
                      <a:extLst>
                        <a:ext uri="{FF2B5EF4-FFF2-40B4-BE49-F238E27FC236}">
                          <a16:creationId xmlns:a16="http://schemas.microsoft.com/office/drawing/2014/main" id="{008EB4A1-07DE-6A2E-6677-FB41B687F7A3}"/>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2" name="Freihand 121">
                      <a:extLst>
                        <a:ext uri="{FF2B5EF4-FFF2-40B4-BE49-F238E27FC236}">
                          <a16:creationId xmlns:a16="http://schemas.microsoft.com/office/drawing/2014/main" id="{13C13DD1-9F4E-03E8-56AD-CBE4D243E38B}"/>
                        </a:ext>
                      </a:extLst>
                    </p14:cNvPr>
                    <p14:cNvContentPartPr/>
                    <p14:nvPr/>
                  </p14:nvContentPartPr>
                  <p14:xfrm>
                    <a:off x="9050906" y="2543456"/>
                    <a:ext cx="360" cy="360"/>
                  </p14:xfrm>
                </p:contentPart>
              </mc:Choice>
              <mc:Fallback xmlns="">
                <p:pic>
                  <p:nvPicPr>
                    <p:cNvPr id="122" name="Freihand 121">
                      <a:extLst>
                        <a:ext uri="{FF2B5EF4-FFF2-40B4-BE49-F238E27FC236}">
                          <a16:creationId xmlns:a16="http://schemas.microsoft.com/office/drawing/2014/main" id="{13C13DD1-9F4E-03E8-56AD-CBE4D243E38B}"/>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23" name="Freihand 122">
                      <a:extLst>
                        <a:ext uri="{FF2B5EF4-FFF2-40B4-BE49-F238E27FC236}">
                          <a16:creationId xmlns:a16="http://schemas.microsoft.com/office/drawing/2014/main" id="{EEFED677-10AA-2D7F-9682-20E6D6214D3B}"/>
                        </a:ext>
                      </a:extLst>
                    </p14:cNvPr>
                    <p14:cNvContentPartPr/>
                    <p14:nvPr/>
                  </p14:nvContentPartPr>
                  <p14:xfrm>
                    <a:off x="9014546" y="2521136"/>
                    <a:ext cx="360" cy="360"/>
                  </p14:xfrm>
                </p:contentPart>
              </mc:Choice>
              <mc:Fallback xmlns="">
                <p:pic>
                  <p:nvPicPr>
                    <p:cNvPr id="123" name="Freihand 122">
                      <a:extLst>
                        <a:ext uri="{FF2B5EF4-FFF2-40B4-BE49-F238E27FC236}">
                          <a16:creationId xmlns:a16="http://schemas.microsoft.com/office/drawing/2014/main" id="{EEFED677-10AA-2D7F-9682-20E6D6214D3B}"/>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4" name="Freihand 123">
                      <a:extLst>
                        <a:ext uri="{FF2B5EF4-FFF2-40B4-BE49-F238E27FC236}">
                          <a16:creationId xmlns:a16="http://schemas.microsoft.com/office/drawing/2014/main" id="{F51AB6B9-E27C-B3F1-A248-4C54761E5C35}"/>
                        </a:ext>
                      </a:extLst>
                    </p14:cNvPr>
                    <p14:cNvContentPartPr/>
                    <p14:nvPr/>
                  </p14:nvContentPartPr>
                  <p14:xfrm>
                    <a:off x="9048026" y="2589176"/>
                    <a:ext cx="360" cy="360"/>
                  </p14:xfrm>
                </p:contentPart>
              </mc:Choice>
              <mc:Fallback xmlns="">
                <p:pic>
                  <p:nvPicPr>
                    <p:cNvPr id="124" name="Freihand 123">
                      <a:extLst>
                        <a:ext uri="{FF2B5EF4-FFF2-40B4-BE49-F238E27FC236}">
                          <a16:creationId xmlns:a16="http://schemas.microsoft.com/office/drawing/2014/main" id="{F51AB6B9-E27C-B3F1-A248-4C54761E5C35}"/>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5" name="Freihand 124">
                      <a:extLst>
                        <a:ext uri="{FF2B5EF4-FFF2-40B4-BE49-F238E27FC236}">
                          <a16:creationId xmlns:a16="http://schemas.microsoft.com/office/drawing/2014/main" id="{4E77E578-F4FE-BECE-492E-E5A48C48E1C3}"/>
                        </a:ext>
                      </a:extLst>
                    </p14:cNvPr>
                    <p14:cNvContentPartPr/>
                    <p14:nvPr/>
                  </p14:nvContentPartPr>
                  <p14:xfrm>
                    <a:off x="9016706" y="2544896"/>
                    <a:ext cx="360" cy="360"/>
                  </p14:xfrm>
                </p:contentPart>
              </mc:Choice>
              <mc:Fallback xmlns="">
                <p:pic>
                  <p:nvPicPr>
                    <p:cNvPr id="125" name="Freihand 124">
                      <a:extLst>
                        <a:ext uri="{FF2B5EF4-FFF2-40B4-BE49-F238E27FC236}">
                          <a16:creationId xmlns:a16="http://schemas.microsoft.com/office/drawing/2014/main" id="{4E77E578-F4FE-BECE-492E-E5A48C48E1C3}"/>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6" name="Freihand 125">
                      <a:extLst>
                        <a:ext uri="{FF2B5EF4-FFF2-40B4-BE49-F238E27FC236}">
                          <a16:creationId xmlns:a16="http://schemas.microsoft.com/office/drawing/2014/main" id="{58EF4104-CD94-A191-1C27-C896664FC0DF}"/>
                        </a:ext>
                      </a:extLst>
                    </p14:cNvPr>
                    <p14:cNvContentPartPr/>
                    <p14:nvPr/>
                  </p14:nvContentPartPr>
                  <p14:xfrm>
                    <a:off x="9035426" y="2608976"/>
                    <a:ext cx="360" cy="360"/>
                  </p14:xfrm>
                </p:contentPart>
              </mc:Choice>
              <mc:Fallback xmlns="">
                <p:pic>
                  <p:nvPicPr>
                    <p:cNvPr id="126" name="Freihand 125">
                      <a:extLst>
                        <a:ext uri="{FF2B5EF4-FFF2-40B4-BE49-F238E27FC236}">
                          <a16:creationId xmlns:a16="http://schemas.microsoft.com/office/drawing/2014/main" id="{58EF4104-CD94-A191-1C27-C896664FC0DF}"/>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7" name="Freihand 126">
                      <a:extLst>
                        <a:ext uri="{FF2B5EF4-FFF2-40B4-BE49-F238E27FC236}">
                          <a16:creationId xmlns:a16="http://schemas.microsoft.com/office/drawing/2014/main" id="{7296E9D3-3DE6-0470-15D9-1FA8E9E59060}"/>
                        </a:ext>
                      </a:extLst>
                    </p14:cNvPr>
                    <p14:cNvContentPartPr/>
                    <p14:nvPr/>
                  </p14:nvContentPartPr>
                  <p14:xfrm>
                    <a:off x="9031826" y="2589176"/>
                    <a:ext cx="360" cy="360"/>
                  </p14:xfrm>
                </p:contentPart>
              </mc:Choice>
              <mc:Fallback xmlns="">
                <p:pic>
                  <p:nvPicPr>
                    <p:cNvPr id="127" name="Freihand 126">
                      <a:extLst>
                        <a:ext uri="{FF2B5EF4-FFF2-40B4-BE49-F238E27FC236}">
                          <a16:creationId xmlns:a16="http://schemas.microsoft.com/office/drawing/2014/main" id="{7296E9D3-3DE6-0470-15D9-1FA8E9E59060}"/>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8" name="Freihand 127">
                      <a:extLst>
                        <a:ext uri="{FF2B5EF4-FFF2-40B4-BE49-F238E27FC236}">
                          <a16:creationId xmlns:a16="http://schemas.microsoft.com/office/drawing/2014/main" id="{3135C28E-895F-E657-EC5A-F4ECEFFD7FAB}"/>
                        </a:ext>
                      </a:extLst>
                    </p14:cNvPr>
                    <p14:cNvContentPartPr/>
                    <p14:nvPr/>
                  </p14:nvContentPartPr>
                  <p14:xfrm>
                    <a:off x="9035786" y="2635256"/>
                    <a:ext cx="360" cy="360"/>
                  </p14:xfrm>
                </p:contentPart>
              </mc:Choice>
              <mc:Fallback xmlns="">
                <p:pic>
                  <p:nvPicPr>
                    <p:cNvPr id="128" name="Freihand 127">
                      <a:extLst>
                        <a:ext uri="{FF2B5EF4-FFF2-40B4-BE49-F238E27FC236}">
                          <a16:creationId xmlns:a16="http://schemas.microsoft.com/office/drawing/2014/main" id="{3135C28E-895F-E657-EC5A-F4ECEFFD7FAB}"/>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29" name="Freihand 128">
                      <a:extLst>
                        <a:ext uri="{FF2B5EF4-FFF2-40B4-BE49-F238E27FC236}">
                          <a16:creationId xmlns:a16="http://schemas.microsoft.com/office/drawing/2014/main" id="{56A01BEE-2C8E-141C-0BD0-1CDAA6B4D644}"/>
                        </a:ext>
                      </a:extLst>
                    </p14:cNvPr>
                    <p14:cNvContentPartPr/>
                    <p14:nvPr/>
                  </p14:nvContentPartPr>
                  <p14:xfrm>
                    <a:off x="9055226" y="2675216"/>
                    <a:ext cx="360" cy="360"/>
                  </p14:xfrm>
                </p:contentPart>
              </mc:Choice>
              <mc:Fallback xmlns="">
                <p:pic>
                  <p:nvPicPr>
                    <p:cNvPr id="129" name="Freihand 128">
                      <a:extLst>
                        <a:ext uri="{FF2B5EF4-FFF2-40B4-BE49-F238E27FC236}">
                          <a16:creationId xmlns:a16="http://schemas.microsoft.com/office/drawing/2014/main" id="{56A01BEE-2C8E-141C-0BD0-1CDAA6B4D644}"/>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0" name="Freihand 129">
                      <a:extLst>
                        <a:ext uri="{FF2B5EF4-FFF2-40B4-BE49-F238E27FC236}">
                          <a16:creationId xmlns:a16="http://schemas.microsoft.com/office/drawing/2014/main" id="{41FE8622-0F13-D998-8EEB-9ADF26A123FD}"/>
                        </a:ext>
                      </a:extLst>
                    </p14:cNvPr>
                    <p14:cNvContentPartPr/>
                    <p14:nvPr/>
                  </p14:nvContentPartPr>
                  <p14:xfrm>
                    <a:off x="9054146" y="2764496"/>
                    <a:ext cx="360" cy="360"/>
                  </p14:xfrm>
                </p:contentPart>
              </mc:Choice>
              <mc:Fallback xmlns="">
                <p:pic>
                  <p:nvPicPr>
                    <p:cNvPr id="130" name="Freihand 129">
                      <a:extLst>
                        <a:ext uri="{FF2B5EF4-FFF2-40B4-BE49-F238E27FC236}">
                          <a16:creationId xmlns:a16="http://schemas.microsoft.com/office/drawing/2014/main" id="{41FE8622-0F13-D998-8EEB-9ADF26A123FD}"/>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31" name="Freihand 130">
                      <a:extLst>
                        <a:ext uri="{FF2B5EF4-FFF2-40B4-BE49-F238E27FC236}">
                          <a16:creationId xmlns:a16="http://schemas.microsoft.com/office/drawing/2014/main" id="{D1C87ED6-A410-B96C-DA65-8A21F0DAC2AF}"/>
                        </a:ext>
                      </a:extLst>
                    </p14:cNvPr>
                    <p14:cNvContentPartPr/>
                    <p14:nvPr/>
                  </p14:nvContentPartPr>
                  <p14:xfrm>
                    <a:off x="9000506" y="2493416"/>
                    <a:ext cx="360" cy="360"/>
                  </p14:xfrm>
                </p:contentPart>
              </mc:Choice>
              <mc:Fallback xmlns="">
                <p:pic>
                  <p:nvPicPr>
                    <p:cNvPr id="131" name="Freihand 130">
                      <a:extLst>
                        <a:ext uri="{FF2B5EF4-FFF2-40B4-BE49-F238E27FC236}">
                          <a16:creationId xmlns:a16="http://schemas.microsoft.com/office/drawing/2014/main" id="{D1C87ED6-A410-B96C-DA65-8A21F0DAC2AF}"/>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78" name="Gruppieren 77">
                <a:extLst>
                  <a:ext uri="{FF2B5EF4-FFF2-40B4-BE49-F238E27FC236}">
                    <a16:creationId xmlns:a16="http://schemas.microsoft.com/office/drawing/2014/main" id="{056725D3-B49D-1904-4E03-9B6CCDE67B92}"/>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45">
                  <p14:nvContentPartPr>
                    <p14:cNvPr id="106" name="Freihand 105">
                      <a:extLst>
                        <a:ext uri="{FF2B5EF4-FFF2-40B4-BE49-F238E27FC236}">
                          <a16:creationId xmlns:a16="http://schemas.microsoft.com/office/drawing/2014/main" id="{9DDC71DD-3DAA-AB5C-09F6-C41E4928DDA0}"/>
                        </a:ext>
                      </a:extLst>
                    </p14:cNvPr>
                    <p14:cNvContentPartPr/>
                    <p14:nvPr/>
                  </p14:nvContentPartPr>
                  <p14:xfrm>
                    <a:off x="7996106" y="2444816"/>
                    <a:ext cx="344160" cy="18360"/>
                  </p14:xfrm>
                </p:contentPart>
              </mc:Choice>
              <mc:Fallback xmlns="">
                <p:pic>
                  <p:nvPicPr>
                    <p:cNvPr id="106" name="Freihand 105">
                      <a:extLst>
                        <a:ext uri="{FF2B5EF4-FFF2-40B4-BE49-F238E27FC236}">
                          <a16:creationId xmlns:a16="http://schemas.microsoft.com/office/drawing/2014/main" id="{9DDC71DD-3DAA-AB5C-09F6-C41E4928DDA0}"/>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7" name="Freihand 106">
                      <a:extLst>
                        <a:ext uri="{FF2B5EF4-FFF2-40B4-BE49-F238E27FC236}">
                          <a16:creationId xmlns:a16="http://schemas.microsoft.com/office/drawing/2014/main" id="{71FEDAB2-3865-3E74-2718-15E750A0F507}"/>
                        </a:ext>
                      </a:extLst>
                    </p14:cNvPr>
                    <p14:cNvContentPartPr/>
                    <p14:nvPr/>
                  </p14:nvContentPartPr>
                  <p14:xfrm>
                    <a:off x="7922666" y="2463176"/>
                    <a:ext cx="68400" cy="360"/>
                  </p14:xfrm>
                </p:contentPart>
              </mc:Choice>
              <mc:Fallback xmlns="">
                <p:pic>
                  <p:nvPicPr>
                    <p:cNvPr id="107" name="Freihand 106">
                      <a:extLst>
                        <a:ext uri="{FF2B5EF4-FFF2-40B4-BE49-F238E27FC236}">
                          <a16:creationId xmlns:a16="http://schemas.microsoft.com/office/drawing/2014/main" id="{71FEDAB2-3865-3E74-2718-15E750A0F507}"/>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79" name="Freihand 78">
                    <a:extLst>
                      <a:ext uri="{FF2B5EF4-FFF2-40B4-BE49-F238E27FC236}">
                        <a16:creationId xmlns:a16="http://schemas.microsoft.com/office/drawing/2014/main" id="{6C1926C4-2C40-C697-0E87-433586E76991}"/>
                      </a:ext>
                    </a:extLst>
                  </p14:cNvPr>
                  <p14:cNvContentPartPr/>
                  <p14:nvPr/>
                </p14:nvContentPartPr>
                <p14:xfrm>
                  <a:off x="6405266" y="2425016"/>
                  <a:ext cx="665640" cy="79200"/>
                </p14:xfrm>
              </p:contentPart>
            </mc:Choice>
            <mc:Fallback xmlns="">
              <p:pic>
                <p:nvPicPr>
                  <p:cNvPr id="79" name="Freihand 78">
                    <a:extLst>
                      <a:ext uri="{FF2B5EF4-FFF2-40B4-BE49-F238E27FC236}">
                        <a16:creationId xmlns:a16="http://schemas.microsoft.com/office/drawing/2014/main" id="{6C1926C4-2C40-C697-0E87-433586E76991}"/>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0" name="Freihand 79">
                    <a:extLst>
                      <a:ext uri="{FF2B5EF4-FFF2-40B4-BE49-F238E27FC236}">
                        <a16:creationId xmlns:a16="http://schemas.microsoft.com/office/drawing/2014/main" id="{C2855476-5E8A-7C87-1FB4-6509555BC4F6}"/>
                      </a:ext>
                    </a:extLst>
                  </p14:cNvPr>
                  <p14:cNvContentPartPr/>
                  <p14:nvPr/>
                </p14:nvContentPartPr>
                <p14:xfrm>
                  <a:off x="6924746" y="2471816"/>
                  <a:ext cx="215280" cy="78120"/>
                </p14:xfrm>
              </p:contentPart>
            </mc:Choice>
            <mc:Fallback xmlns="">
              <p:pic>
                <p:nvPicPr>
                  <p:cNvPr id="80" name="Freihand 79">
                    <a:extLst>
                      <a:ext uri="{FF2B5EF4-FFF2-40B4-BE49-F238E27FC236}">
                        <a16:creationId xmlns:a16="http://schemas.microsoft.com/office/drawing/2014/main" id="{C2855476-5E8A-7C87-1FB4-6509555BC4F6}"/>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81" name="Freihand 80">
                    <a:extLst>
                      <a:ext uri="{FF2B5EF4-FFF2-40B4-BE49-F238E27FC236}">
                        <a16:creationId xmlns:a16="http://schemas.microsoft.com/office/drawing/2014/main" id="{D9CB8E7E-D5E7-C33D-5CAF-7A49EBBDAB0C}"/>
                      </a:ext>
                    </a:extLst>
                  </p14:cNvPr>
                  <p14:cNvContentPartPr/>
                  <p14:nvPr/>
                </p14:nvContentPartPr>
                <p14:xfrm>
                  <a:off x="6852746" y="4196786"/>
                  <a:ext cx="325800" cy="108720"/>
                </p14:xfrm>
              </p:contentPart>
            </mc:Choice>
            <mc:Fallback xmlns="">
              <p:pic>
                <p:nvPicPr>
                  <p:cNvPr id="81" name="Freihand 80">
                    <a:extLst>
                      <a:ext uri="{FF2B5EF4-FFF2-40B4-BE49-F238E27FC236}">
                        <a16:creationId xmlns:a16="http://schemas.microsoft.com/office/drawing/2014/main" id="{D9CB8E7E-D5E7-C33D-5CAF-7A49EBBDAB0C}"/>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2" name="Freihand 81">
                    <a:extLst>
                      <a:ext uri="{FF2B5EF4-FFF2-40B4-BE49-F238E27FC236}">
                        <a16:creationId xmlns:a16="http://schemas.microsoft.com/office/drawing/2014/main" id="{5C53E3A4-CC37-4D13-9B48-C9B42C0FA340}"/>
                      </a:ext>
                    </a:extLst>
                  </p14:cNvPr>
                  <p14:cNvContentPartPr/>
                  <p14:nvPr/>
                </p14:nvContentPartPr>
                <p14:xfrm>
                  <a:off x="8942546" y="4148186"/>
                  <a:ext cx="165960" cy="207360"/>
                </p14:xfrm>
              </p:contentPart>
            </mc:Choice>
            <mc:Fallback xmlns="">
              <p:pic>
                <p:nvPicPr>
                  <p:cNvPr id="82" name="Freihand 81">
                    <a:extLst>
                      <a:ext uri="{FF2B5EF4-FFF2-40B4-BE49-F238E27FC236}">
                        <a16:creationId xmlns:a16="http://schemas.microsoft.com/office/drawing/2014/main" id="{5C53E3A4-CC37-4D13-9B48-C9B42C0FA340}"/>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3" name="Freihand 82">
                    <a:extLst>
                      <a:ext uri="{FF2B5EF4-FFF2-40B4-BE49-F238E27FC236}">
                        <a16:creationId xmlns:a16="http://schemas.microsoft.com/office/drawing/2014/main" id="{E7070BA8-9CB7-46E1-89B9-1091E76E98A0}"/>
                      </a:ext>
                    </a:extLst>
                  </p14:cNvPr>
                  <p14:cNvContentPartPr/>
                  <p14:nvPr/>
                </p14:nvContentPartPr>
                <p14:xfrm>
                  <a:off x="8892146" y="4621946"/>
                  <a:ext cx="338400" cy="521640"/>
                </p14:xfrm>
              </p:contentPart>
            </mc:Choice>
            <mc:Fallback xmlns="">
              <p:pic>
                <p:nvPicPr>
                  <p:cNvPr id="83" name="Freihand 82">
                    <a:extLst>
                      <a:ext uri="{FF2B5EF4-FFF2-40B4-BE49-F238E27FC236}">
                        <a16:creationId xmlns:a16="http://schemas.microsoft.com/office/drawing/2014/main" id="{E7070BA8-9CB7-46E1-89B9-1091E76E98A0}"/>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84" name="Gruppieren 83">
                <a:extLst>
                  <a:ext uri="{FF2B5EF4-FFF2-40B4-BE49-F238E27FC236}">
                    <a16:creationId xmlns:a16="http://schemas.microsoft.com/office/drawing/2014/main" id="{12314E67-C2FF-328A-1497-A2624874511A}"/>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59">
                  <p14:nvContentPartPr>
                    <p14:cNvPr id="104" name="Freihand 103">
                      <a:extLst>
                        <a:ext uri="{FF2B5EF4-FFF2-40B4-BE49-F238E27FC236}">
                          <a16:creationId xmlns:a16="http://schemas.microsoft.com/office/drawing/2014/main" id="{49AEC28B-D44F-874C-B632-BA6965BD2F04}"/>
                        </a:ext>
                      </a:extLst>
                    </p14:cNvPr>
                    <p14:cNvContentPartPr/>
                    <p14:nvPr/>
                  </p14:nvContentPartPr>
                  <p14:xfrm>
                    <a:off x="5795066" y="5124506"/>
                    <a:ext cx="399600" cy="54720"/>
                  </p14:xfrm>
                </p:contentPart>
              </mc:Choice>
              <mc:Fallback xmlns="">
                <p:pic>
                  <p:nvPicPr>
                    <p:cNvPr id="104" name="Freihand 103">
                      <a:extLst>
                        <a:ext uri="{FF2B5EF4-FFF2-40B4-BE49-F238E27FC236}">
                          <a16:creationId xmlns:a16="http://schemas.microsoft.com/office/drawing/2014/main" id="{49AEC28B-D44F-874C-B632-BA6965BD2F04}"/>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5" name="Freihand 104">
                      <a:extLst>
                        <a:ext uri="{FF2B5EF4-FFF2-40B4-BE49-F238E27FC236}">
                          <a16:creationId xmlns:a16="http://schemas.microsoft.com/office/drawing/2014/main" id="{3A56CEAC-EECA-37B6-D940-5DC7BD6FE451}"/>
                        </a:ext>
                      </a:extLst>
                    </p14:cNvPr>
                    <p14:cNvContentPartPr/>
                    <p14:nvPr/>
                  </p14:nvContentPartPr>
                  <p14:xfrm>
                    <a:off x="6194666" y="5125586"/>
                    <a:ext cx="307440" cy="21960"/>
                  </p14:xfrm>
                </p:contentPart>
              </mc:Choice>
              <mc:Fallback xmlns="">
                <p:pic>
                  <p:nvPicPr>
                    <p:cNvPr id="105" name="Freihand 104">
                      <a:extLst>
                        <a:ext uri="{FF2B5EF4-FFF2-40B4-BE49-F238E27FC236}">
                          <a16:creationId xmlns:a16="http://schemas.microsoft.com/office/drawing/2014/main" id="{3A56CEAC-EECA-37B6-D940-5DC7BD6FE451}"/>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85" name="Freihand 84">
                    <a:extLst>
                      <a:ext uri="{FF2B5EF4-FFF2-40B4-BE49-F238E27FC236}">
                        <a16:creationId xmlns:a16="http://schemas.microsoft.com/office/drawing/2014/main" id="{2D3DDCD0-F981-037E-EAF8-E7A5C2E33610}"/>
                      </a:ext>
                    </a:extLst>
                  </p14:cNvPr>
                  <p14:cNvContentPartPr/>
                  <p14:nvPr/>
                </p14:nvContentPartPr>
                <p14:xfrm>
                  <a:off x="7010786" y="5114786"/>
                  <a:ext cx="933120" cy="31320"/>
                </p14:xfrm>
              </p:contentPart>
            </mc:Choice>
            <mc:Fallback xmlns="">
              <p:pic>
                <p:nvPicPr>
                  <p:cNvPr id="85" name="Freihand 84">
                    <a:extLst>
                      <a:ext uri="{FF2B5EF4-FFF2-40B4-BE49-F238E27FC236}">
                        <a16:creationId xmlns:a16="http://schemas.microsoft.com/office/drawing/2014/main" id="{2D3DDCD0-F981-037E-EAF8-E7A5C2E33610}"/>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86" name="Gruppieren 85">
                <a:extLst>
                  <a:ext uri="{FF2B5EF4-FFF2-40B4-BE49-F238E27FC236}">
                    <a16:creationId xmlns:a16="http://schemas.microsoft.com/office/drawing/2014/main" id="{1F9FC723-D44E-2F2A-8504-DAF3D49EFA4E}"/>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65">
                  <p14:nvContentPartPr>
                    <p14:cNvPr id="95" name="Freihand 94">
                      <a:extLst>
                        <a:ext uri="{FF2B5EF4-FFF2-40B4-BE49-F238E27FC236}">
                          <a16:creationId xmlns:a16="http://schemas.microsoft.com/office/drawing/2014/main" id="{6B0C2A29-3B66-F299-E739-FC15179F947C}"/>
                        </a:ext>
                      </a:extLst>
                    </p14:cNvPr>
                    <p14:cNvContentPartPr/>
                    <p14:nvPr/>
                  </p14:nvContentPartPr>
                  <p14:xfrm>
                    <a:off x="6499226" y="4180949"/>
                    <a:ext cx="360" cy="360"/>
                  </p14:xfrm>
                </p:contentPart>
              </mc:Choice>
              <mc:Fallback xmlns="">
                <p:pic>
                  <p:nvPicPr>
                    <p:cNvPr id="95" name="Freihand 94">
                      <a:extLst>
                        <a:ext uri="{FF2B5EF4-FFF2-40B4-BE49-F238E27FC236}">
                          <a16:creationId xmlns:a16="http://schemas.microsoft.com/office/drawing/2014/main" id="{6B0C2A29-3B66-F299-E739-FC15179F947C}"/>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96" name="Freihand 95">
                      <a:extLst>
                        <a:ext uri="{FF2B5EF4-FFF2-40B4-BE49-F238E27FC236}">
                          <a16:creationId xmlns:a16="http://schemas.microsoft.com/office/drawing/2014/main" id="{8AE0382F-226E-35E8-19FF-D4F83E80AE1C}"/>
                        </a:ext>
                      </a:extLst>
                    </p14:cNvPr>
                    <p14:cNvContentPartPr/>
                    <p14:nvPr/>
                  </p14:nvContentPartPr>
                  <p14:xfrm>
                    <a:off x="6494186" y="4181669"/>
                    <a:ext cx="360" cy="360"/>
                  </p14:xfrm>
                </p:contentPart>
              </mc:Choice>
              <mc:Fallback xmlns="">
                <p:pic>
                  <p:nvPicPr>
                    <p:cNvPr id="96" name="Freihand 95">
                      <a:extLst>
                        <a:ext uri="{FF2B5EF4-FFF2-40B4-BE49-F238E27FC236}">
                          <a16:creationId xmlns:a16="http://schemas.microsoft.com/office/drawing/2014/main" id="{8AE0382F-226E-35E8-19FF-D4F83E80AE1C}"/>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97" name="Freihand 96">
                      <a:extLst>
                        <a:ext uri="{FF2B5EF4-FFF2-40B4-BE49-F238E27FC236}">
                          <a16:creationId xmlns:a16="http://schemas.microsoft.com/office/drawing/2014/main" id="{82DA157A-8BE6-2860-20A8-54E49405D978}"/>
                        </a:ext>
                      </a:extLst>
                    </p14:cNvPr>
                    <p14:cNvContentPartPr/>
                    <p14:nvPr/>
                  </p14:nvContentPartPr>
                  <p14:xfrm>
                    <a:off x="6508226" y="4181669"/>
                    <a:ext cx="360" cy="360"/>
                  </p14:xfrm>
                </p:contentPart>
              </mc:Choice>
              <mc:Fallback xmlns="">
                <p:pic>
                  <p:nvPicPr>
                    <p:cNvPr id="97" name="Freihand 96">
                      <a:extLst>
                        <a:ext uri="{FF2B5EF4-FFF2-40B4-BE49-F238E27FC236}">
                          <a16:creationId xmlns:a16="http://schemas.microsoft.com/office/drawing/2014/main" id="{82DA157A-8BE6-2860-20A8-54E49405D978}"/>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98" name="Freihand 97">
                      <a:extLst>
                        <a:ext uri="{FF2B5EF4-FFF2-40B4-BE49-F238E27FC236}">
                          <a16:creationId xmlns:a16="http://schemas.microsoft.com/office/drawing/2014/main" id="{923F20C3-382F-42C6-0712-C176D140E58D}"/>
                        </a:ext>
                      </a:extLst>
                    </p14:cNvPr>
                    <p14:cNvContentPartPr/>
                    <p14:nvPr/>
                  </p14:nvContentPartPr>
                  <p14:xfrm>
                    <a:off x="6544946" y="4181669"/>
                    <a:ext cx="360" cy="360"/>
                  </p14:xfrm>
                </p:contentPart>
              </mc:Choice>
              <mc:Fallback xmlns="">
                <p:pic>
                  <p:nvPicPr>
                    <p:cNvPr id="98" name="Freihand 97">
                      <a:extLst>
                        <a:ext uri="{FF2B5EF4-FFF2-40B4-BE49-F238E27FC236}">
                          <a16:creationId xmlns:a16="http://schemas.microsoft.com/office/drawing/2014/main" id="{923F20C3-382F-42C6-0712-C176D140E58D}"/>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9" name="Freihand 98">
                      <a:extLst>
                        <a:ext uri="{FF2B5EF4-FFF2-40B4-BE49-F238E27FC236}">
                          <a16:creationId xmlns:a16="http://schemas.microsoft.com/office/drawing/2014/main" id="{7164E799-E6BF-9723-E9C6-77C234534BC8}"/>
                        </a:ext>
                      </a:extLst>
                    </p14:cNvPr>
                    <p14:cNvContentPartPr/>
                    <p14:nvPr/>
                  </p14:nvContentPartPr>
                  <p14:xfrm>
                    <a:off x="6592466" y="4187069"/>
                    <a:ext cx="360" cy="360"/>
                  </p14:xfrm>
                </p:contentPart>
              </mc:Choice>
              <mc:Fallback xmlns="">
                <p:pic>
                  <p:nvPicPr>
                    <p:cNvPr id="99" name="Freihand 98">
                      <a:extLst>
                        <a:ext uri="{FF2B5EF4-FFF2-40B4-BE49-F238E27FC236}">
                          <a16:creationId xmlns:a16="http://schemas.microsoft.com/office/drawing/2014/main" id="{7164E799-E6BF-9723-E9C6-77C234534BC8}"/>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00" name="Freihand 99">
                      <a:extLst>
                        <a:ext uri="{FF2B5EF4-FFF2-40B4-BE49-F238E27FC236}">
                          <a16:creationId xmlns:a16="http://schemas.microsoft.com/office/drawing/2014/main" id="{A2972DED-47AD-B73F-3660-B044DA5BAF19}"/>
                        </a:ext>
                      </a:extLst>
                    </p14:cNvPr>
                    <p14:cNvContentPartPr/>
                    <p14:nvPr/>
                  </p14:nvContentPartPr>
                  <p14:xfrm>
                    <a:off x="6659066" y="4188149"/>
                    <a:ext cx="360" cy="360"/>
                  </p14:xfrm>
                </p:contentPart>
              </mc:Choice>
              <mc:Fallback xmlns="">
                <p:pic>
                  <p:nvPicPr>
                    <p:cNvPr id="100" name="Freihand 99">
                      <a:extLst>
                        <a:ext uri="{FF2B5EF4-FFF2-40B4-BE49-F238E27FC236}">
                          <a16:creationId xmlns:a16="http://schemas.microsoft.com/office/drawing/2014/main" id="{A2972DED-47AD-B73F-3660-B044DA5BAF19}"/>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01" name="Freihand 100">
                      <a:extLst>
                        <a:ext uri="{FF2B5EF4-FFF2-40B4-BE49-F238E27FC236}">
                          <a16:creationId xmlns:a16="http://schemas.microsoft.com/office/drawing/2014/main" id="{5DF3BF8F-EDBD-6E1A-1CD5-EE2C56E7FBBC}"/>
                        </a:ext>
                      </a:extLst>
                    </p14:cNvPr>
                    <p14:cNvContentPartPr/>
                    <p14:nvPr/>
                  </p14:nvContentPartPr>
                  <p14:xfrm>
                    <a:off x="6706226" y="4188149"/>
                    <a:ext cx="360" cy="360"/>
                  </p14:xfrm>
                </p:contentPart>
              </mc:Choice>
              <mc:Fallback xmlns="">
                <p:pic>
                  <p:nvPicPr>
                    <p:cNvPr id="101" name="Freihand 100">
                      <a:extLst>
                        <a:ext uri="{FF2B5EF4-FFF2-40B4-BE49-F238E27FC236}">
                          <a16:creationId xmlns:a16="http://schemas.microsoft.com/office/drawing/2014/main" id="{5DF3BF8F-EDBD-6E1A-1CD5-EE2C56E7FBBC}"/>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02" name="Freihand 101">
                      <a:extLst>
                        <a:ext uri="{FF2B5EF4-FFF2-40B4-BE49-F238E27FC236}">
                          <a16:creationId xmlns:a16="http://schemas.microsoft.com/office/drawing/2014/main" id="{3F0BED2D-C561-A671-E0A6-2D593914DED9}"/>
                        </a:ext>
                      </a:extLst>
                    </p14:cNvPr>
                    <p14:cNvContentPartPr/>
                    <p14:nvPr/>
                  </p14:nvContentPartPr>
                  <p14:xfrm>
                    <a:off x="6800186" y="4188149"/>
                    <a:ext cx="360" cy="360"/>
                  </p14:xfrm>
                </p:contentPart>
              </mc:Choice>
              <mc:Fallback xmlns="">
                <p:pic>
                  <p:nvPicPr>
                    <p:cNvPr id="102" name="Freihand 101">
                      <a:extLst>
                        <a:ext uri="{FF2B5EF4-FFF2-40B4-BE49-F238E27FC236}">
                          <a16:creationId xmlns:a16="http://schemas.microsoft.com/office/drawing/2014/main" id="{3F0BED2D-C561-A671-E0A6-2D593914DED9}"/>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3" name="Freihand 102">
                      <a:extLst>
                        <a:ext uri="{FF2B5EF4-FFF2-40B4-BE49-F238E27FC236}">
                          <a16:creationId xmlns:a16="http://schemas.microsoft.com/office/drawing/2014/main" id="{37E66847-DC8B-F162-F6D3-0E4AAC6EEFF5}"/>
                        </a:ext>
                      </a:extLst>
                    </p14:cNvPr>
                    <p14:cNvContentPartPr/>
                    <p14:nvPr/>
                  </p14:nvContentPartPr>
                  <p14:xfrm>
                    <a:off x="6891266" y="4162229"/>
                    <a:ext cx="360" cy="360"/>
                  </p14:xfrm>
                </p:contentPart>
              </mc:Choice>
              <mc:Fallback xmlns="">
                <p:pic>
                  <p:nvPicPr>
                    <p:cNvPr id="103" name="Freihand 102">
                      <a:extLst>
                        <a:ext uri="{FF2B5EF4-FFF2-40B4-BE49-F238E27FC236}">
                          <a16:creationId xmlns:a16="http://schemas.microsoft.com/office/drawing/2014/main" id="{37E66847-DC8B-F162-F6D3-0E4AAC6EEFF5}"/>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74">
              <p14:nvContentPartPr>
                <p14:cNvPr id="151" name="Freihand 150">
                  <a:extLst>
                    <a:ext uri="{FF2B5EF4-FFF2-40B4-BE49-F238E27FC236}">
                      <a16:creationId xmlns:a16="http://schemas.microsoft.com/office/drawing/2014/main" id="{10165E0A-0A84-CF65-018D-B8722FAE7BC8}"/>
                    </a:ext>
                  </a:extLst>
                </p14:cNvPr>
                <p14:cNvContentPartPr/>
                <p14:nvPr/>
              </p14:nvContentPartPr>
              <p14:xfrm>
                <a:off x="1428012" y="2021904"/>
                <a:ext cx="360" cy="360"/>
              </p14:xfrm>
            </p:contentPart>
          </mc:Choice>
          <mc:Fallback xmlns="">
            <p:pic>
              <p:nvPicPr>
                <p:cNvPr id="151" name="Freihand 150">
                  <a:extLst>
                    <a:ext uri="{FF2B5EF4-FFF2-40B4-BE49-F238E27FC236}">
                      <a16:creationId xmlns:a16="http://schemas.microsoft.com/office/drawing/2014/main" id="{10165E0A-0A84-CF65-018D-B8722FAE7BC8}"/>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2" name="Freihand 151">
                  <a:extLst>
                    <a:ext uri="{FF2B5EF4-FFF2-40B4-BE49-F238E27FC236}">
                      <a16:creationId xmlns:a16="http://schemas.microsoft.com/office/drawing/2014/main" id="{E4156956-E858-6538-4DE9-EA943357AED8}"/>
                    </a:ext>
                  </a:extLst>
                </p14:cNvPr>
                <p14:cNvContentPartPr/>
                <p14:nvPr/>
              </p14:nvContentPartPr>
              <p14:xfrm>
                <a:off x="1497492" y="2003544"/>
                <a:ext cx="360" cy="360"/>
              </p14:xfrm>
            </p:contentPart>
          </mc:Choice>
          <mc:Fallback xmlns="">
            <p:pic>
              <p:nvPicPr>
                <p:cNvPr id="152" name="Freihand 151">
                  <a:extLst>
                    <a:ext uri="{FF2B5EF4-FFF2-40B4-BE49-F238E27FC236}">
                      <a16:creationId xmlns:a16="http://schemas.microsoft.com/office/drawing/2014/main" id="{E4156956-E858-6538-4DE9-EA943357AED8}"/>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53" name="Freihand 152">
                  <a:extLst>
                    <a:ext uri="{FF2B5EF4-FFF2-40B4-BE49-F238E27FC236}">
                      <a16:creationId xmlns:a16="http://schemas.microsoft.com/office/drawing/2014/main" id="{DACAE488-B3E3-11D7-F709-A2554C4EADB7}"/>
                    </a:ext>
                  </a:extLst>
                </p14:cNvPr>
                <p14:cNvContentPartPr/>
                <p14:nvPr/>
              </p14:nvContentPartPr>
              <p14:xfrm>
                <a:off x="1531332" y="2017224"/>
                <a:ext cx="360" cy="360"/>
              </p14:xfrm>
            </p:contentPart>
          </mc:Choice>
          <mc:Fallback xmlns="">
            <p:pic>
              <p:nvPicPr>
                <p:cNvPr id="153" name="Freihand 152">
                  <a:extLst>
                    <a:ext uri="{FF2B5EF4-FFF2-40B4-BE49-F238E27FC236}">
                      <a16:creationId xmlns:a16="http://schemas.microsoft.com/office/drawing/2014/main" id="{DACAE488-B3E3-11D7-F709-A2554C4EADB7}"/>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4" name="Freihand 153">
                  <a:extLst>
                    <a:ext uri="{FF2B5EF4-FFF2-40B4-BE49-F238E27FC236}">
                      <a16:creationId xmlns:a16="http://schemas.microsoft.com/office/drawing/2014/main" id="{F5A20F7A-8241-6112-E3AF-6775E0FD993D}"/>
                    </a:ext>
                  </a:extLst>
                </p14:cNvPr>
                <p14:cNvContentPartPr/>
                <p14:nvPr/>
              </p14:nvContentPartPr>
              <p14:xfrm>
                <a:off x="1526292" y="2059344"/>
                <a:ext cx="360" cy="360"/>
              </p14:xfrm>
            </p:contentPart>
          </mc:Choice>
          <mc:Fallback xmlns="">
            <p:pic>
              <p:nvPicPr>
                <p:cNvPr id="154" name="Freihand 153">
                  <a:extLst>
                    <a:ext uri="{FF2B5EF4-FFF2-40B4-BE49-F238E27FC236}">
                      <a16:creationId xmlns:a16="http://schemas.microsoft.com/office/drawing/2014/main" id="{F5A20F7A-8241-6112-E3AF-6775E0FD993D}"/>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55" name="Freihand 154">
                  <a:extLst>
                    <a:ext uri="{FF2B5EF4-FFF2-40B4-BE49-F238E27FC236}">
                      <a16:creationId xmlns:a16="http://schemas.microsoft.com/office/drawing/2014/main" id="{FAD235FA-E915-B133-F695-7A5304A412F2}"/>
                    </a:ext>
                  </a:extLst>
                </p14:cNvPr>
                <p14:cNvContentPartPr/>
                <p14:nvPr/>
              </p14:nvContentPartPr>
              <p14:xfrm>
                <a:off x="1571292" y="2034144"/>
                <a:ext cx="360" cy="360"/>
              </p14:xfrm>
            </p:contentPart>
          </mc:Choice>
          <mc:Fallback xmlns="">
            <p:pic>
              <p:nvPicPr>
                <p:cNvPr id="155" name="Freihand 154">
                  <a:extLst>
                    <a:ext uri="{FF2B5EF4-FFF2-40B4-BE49-F238E27FC236}">
                      <a16:creationId xmlns:a16="http://schemas.microsoft.com/office/drawing/2014/main" id="{FAD235FA-E915-B133-F695-7A5304A412F2}"/>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6" name="Freihand 155">
                  <a:extLst>
                    <a:ext uri="{FF2B5EF4-FFF2-40B4-BE49-F238E27FC236}">
                      <a16:creationId xmlns:a16="http://schemas.microsoft.com/office/drawing/2014/main" id="{FB5121E4-C15B-DC57-42B5-669CA72AEEAB}"/>
                    </a:ext>
                  </a:extLst>
                </p14:cNvPr>
                <p14:cNvContentPartPr/>
                <p14:nvPr/>
              </p14:nvContentPartPr>
              <p14:xfrm>
                <a:off x="1991412" y="2036304"/>
                <a:ext cx="360" cy="360"/>
              </p14:xfrm>
            </p:contentPart>
          </mc:Choice>
          <mc:Fallback xmlns="">
            <p:pic>
              <p:nvPicPr>
                <p:cNvPr id="156" name="Freihand 155">
                  <a:extLst>
                    <a:ext uri="{FF2B5EF4-FFF2-40B4-BE49-F238E27FC236}">
                      <a16:creationId xmlns:a16="http://schemas.microsoft.com/office/drawing/2014/main" id="{FB5121E4-C15B-DC57-42B5-669CA72AEEAB}"/>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57" name="Freihand 156">
                  <a:extLst>
                    <a:ext uri="{FF2B5EF4-FFF2-40B4-BE49-F238E27FC236}">
                      <a16:creationId xmlns:a16="http://schemas.microsoft.com/office/drawing/2014/main" id="{7ADFC10E-9297-1A87-3EA5-82D6961EAA73}"/>
                    </a:ext>
                  </a:extLst>
                </p14:cNvPr>
                <p14:cNvContentPartPr/>
                <p14:nvPr/>
              </p14:nvContentPartPr>
              <p14:xfrm>
                <a:off x="2066292" y="1987344"/>
                <a:ext cx="360" cy="360"/>
              </p14:xfrm>
            </p:contentPart>
          </mc:Choice>
          <mc:Fallback xmlns="">
            <p:pic>
              <p:nvPicPr>
                <p:cNvPr id="157" name="Freihand 156">
                  <a:extLst>
                    <a:ext uri="{FF2B5EF4-FFF2-40B4-BE49-F238E27FC236}">
                      <a16:creationId xmlns:a16="http://schemas.microsoft.com/office/drawing/2014/main" id="{7ADFC10E-9297-1A87-3EA5-82D6961EAA73}"/>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8" name="Freihand 157">
                  <a:extLst>
                    <a:ext uri="{FF2B5EF4-FFF2-40B4-BE49-F238E27FC236}">
                      <a16:creationId xmlns:a16="http://schemas.microsoft.com/office/drawing/2014/main" id="{945FB40C-071C-B318-1D3E-34872C433691}"/>
                    </a:ext>
                  </a:extLst>
                </p14:cNvPr>
                <p14:cNvContentPartPr/>
                <p14:nvPr/>
              </p14:nvContentPartPr>
              <p14:xfrm>
                <a:off x="2080332" y="2068344"/>
                <a:ext cx="360" cy="360"/>
              </p14:xfrm>
            </p:contentPart>
          </mc:Choice>
          <mc:Fallback xmlns="">
            <p:pic>
              <p:nvPicPr>
                <p:cNvPr id="158" name="Freihand 157">
                  <a:extLst>
                    <a:ext uri="{FF2B5EF4-FFF2-40B4-BE49-F238E27FC236}">
                      <a16:creationId xmlns:a16="http://schemas.microsoft.com/office/drawing/2014/main" id="{945FB40C-071C-B318-1D3E-34872C433691}"/>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59" name="Freihand 158">
                  <a:extLst>
                    <a:ext uri="{FF2B5EF4-FFF2-40B4-BE49-F238E27FC236}">
                      <a16:creationId xmlns:a16="http://schemas.microsoft.com/office/drawing/2014/main" id="{56DA4F8C-C54C-B88C-1267-DE582E6F6E7E}"/>
                    </a:ext>
                  </a:extLst>
                </p14:cNvPr>
                <p14:cNvContentPartPr/>
                <p14:nvPr/>
              </p14:nvContentPartPr>
              <p14:xfrm>
                <a:off x="2128212" y="2035944"/>
                <a:ext cx="360" cy="360"/>
              </p14:xfrm>
            </p:contentPart>
          </mc:Choice>
          <mc:Fallback xmlns="">
            <p:pic>
              <p:nvPicPr>
                <p:cNvPr id="159" name="Freihand 158">
                  <a:extLst>
                    <a:ext uri="{FF2B5EF4-FFF2-40B4-BE49-F238E27FC236}">
                      <a16:creationId xmlns:a16="http://schemas.microsoft.com/office/drawing/2014/main" id="{56DA4F8C-C54C-B88C-1267-DE582E6F6E7E}"/>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F7BC0B68-EDB4-4B47-6E86-89F1037A78C8}"/>
                    </a:ext>
                  </a:extLst>
                </p14:cNvPr>
                <p14:cNvContentPartPr/>
                <p14:nvPr/>
              </p14:nvContentPartPr>
              <p14:xfrm>
                <a:off x="2065212" y="2344824"/>
                <a:ext cx="360" cy="360"/>
              </p14:xfrm>
            </p:contentPart>
          </mc:Choice>
          <mc:Fallback xmlns="">
            <p:pic>
              <p:nvPicPr>
                <p:cNvPr id="160" name="Freihand 159">
                  <a:extLst>
                    <a:ext uri="{FF2B5EF4-FFF2-40B4-BE49-F238E27FC236}">
                      <a16:creationId xmlns:a16="http://schemas.microsoft.com/office/drawing/2014/main" id="{F7BC0B68-EDB4-4B47-6E86-89F1037A78C8}"/>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61" name="Freihand 160">
                  <a:extLst>
                    <a:ext uri="{FF2B5EF4-FFF2-40B4-BE49-F238E27FC236}">
                      <a16:creationId xmlns:a16="http://schemas.microsoft.com/office/drawing/2014/main" id="{06B1C85D-1CBC-962A-0949-B6F6E73895DE}"/>
                    </a:ext>
                  </a:extLst>
                </p14:cNvPr>
                <p14:cNvContentPartPr/>
                <p14:nvPr/>
              </p14:nvContentPartPr>
              <p14:xfrm>
                <a:off x="2070252" y="2418624"/>
                <a:ext cx="360" cy="360"/>
              </p14:xfrm>
            </p:contentPart>
          </mc:Choice>
          <mc:Fallback xmlns="">
            <p:pic>
              <p:nvPicPr>
                <p:cNvPr id="161" name="Freihand 160">
                  <a:extLst>
                    <a:ext uri="{FF2B5EF4-FFF2-40B4-BE49-F238E27FC236}">
                      <a16:creationId xmlns:a16="http://schemas.microsoft.com/office/drawing/2014/main" id="{06B1C85D-1CBC-962A-0949-B6F6E73895DE}"/>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2" name="Freihand 161">
                  <a:extLst>
                    <a:ext uri="{FF2B5EF4-FFF2-40B4-BE49-F238E27FC236}">
                      <a16:creationId xmlns:a16="http://schemas.microsoft.com/office/drawing/2014/main" id="{8581CA90-B8AA-FDF9-4F4B-E6D93A9AD6A6}"/>
                    </a:ext>
                  </a:extLst>
                </p14:cNvPr>
                <p14:cNvContentPartPr/>
                <p14:nvPr/>
              </p14:nvContentPartPr>
              <p14:xfrm>
                <a:off x="2140812" y="2399544"/>
                <a:ext cx="360" cy="360"/>
              </p14:xfrm>
            </p:contentPart>
          </mc:Choice>
          <mc:Fallback xmlns="">
            <p:pic>
              <p:nvPicPr>
                <p:cNvPr id="162" name="Freihand 161">
                  <a:extLst>
                    <a:ext uri="{FF2B5EF4-FFF2-40B4-BE49-F238E27FC236}">
                      <a16:creationId xmlns:a16="http://schemas.microsoft.com/office/drawing/2014/main" id="{8581CA90-B8AA-FDF9-4F4B-E6D93A9AD6A6}"/>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63" name="Freihand 162">
                  <a:extLst>
                    <a:ext uri="{FF2B5EF4-FFF2-40B4-BE49-F238E27FC236}">
                      <a16:creationId xmlns:a16="http://schemas.microsoft.com/office/drawing/2014/main" id="{AFA8AFCC-28BA-5E1A-7FF6-421C7506BE14}"/>
                    </a:ext>
                  </a:extLst>
                </p14:cNvPr>
                <p14:cNvContentPartPr/>
                <p14:nvPr/>
              </p14:nvContentPartPr>
              <p14:xfrm>
                <a:off x="2004372" y="2396664"/>
                <a:ext cx="360" cy="360"/>
              </p14:xfrm>
            </p:contentPart>
          </mc:Choice>
          <mc:Fallback xmlns="">
            <p:pic>
              <p:nvPicPr>
                <p:cNvPr id="163" name="Freihand 162">
                  <a:extLst>
                    <a:ext uri="{FF2B5EF4-FFF2-40B4-BE49-F238E27FC236}">
                      <a16:creationId xmlns:a16="http://schemas.microsoft.com/office/drawing/2014/main" id="{AFA8AFCC-28BA-5E1A-7FF6-421C7506BE14}"/>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4" name="Freihand 163">
                  <a:extLst>
                    <a:ext uri="{FF2B5EF4-FFF2-40B4-BE49-F238E27FC236}">
                      <a16:creationId xmlns:a16="http://schemas.microsoft.com/office/drawing/2014/main" id="{77DF3CF8-B3F0-0791-7E00-17FFC7AE75D3}"/>
                    </a:ext>
                  </a:extLst>
                </p14:cNvPr>
                <p14:cNvContentPartPr/>
                <p14:nvPr/>
              </p14:nvContentPartPr>
              <p14:xfrm>
                <a:off x="2033892" y="2761704"/>
                <a:ext cx="360" cy="360"/>
              </p14:xfrm>
            </p:contentPart>
          </mc:Choice>
          <mc:Fallback xmlns="">
            <p:pic>
              <p:nvPicPr>
                <p:cNvPr id="164" name="Freihand 163">
                  <a:extLst>
                    <a:ext uri="{FF2B5EF4-FFF2-40B4-BE49-F238E27FC236}">
                      <a16:creationId xmlns:a16="http://schemas.microsoft.com/office/drawing/2014/main" id="{77DF3CF8-B3F0-0791-7E00-17FFC7AE75D3}"/>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65" name="Freihand 164">
                  <a:extLst>
                    <a:ext uri="{FF2B5EF4-FFF2-40B4-BE49-F238E27FC236}">
                      <a16:creationId xmlns:a16="http://schemas.microsoft.com/office/drawing/2014/main" id="{EC2B024C-0DDB-508B-16AA-E2CFA3BEE659}"/>
                    </a:ext>
                  </a:extLst>
                </p14:cNvPr>
                <p14:cNvContentPartPr/>
                <p14:nvPr/>
              </p14:nvContentPartPr>
              <p14:xfrm>
                <a:off x="2127492" y="2764944"/>
                <a:ext cx="360" cy="360"/>
              </p14:xfrm>
            </p:contentPart>
          </mc:Choice>
          <mc:Fallback xmlns="">
            <p:pic>
              <p:nvPicPr>
                <p:cNvPr id="165" name="Freihand 164">
                  <a:extLst>
                    <a:ext uri="{FF2B5EF4-FFF2-40B4-BE49-F238E27FC236}">
                      <a16:creationId xmlns:a16="http://schemas.microsoft.com/office/drawing/2014/main" id="{EC2B024C-0DDB-508B-16AA-E2CFA3BEE659}"/>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6" name="Freihand 165">
                  <a:extLst>
                    <a:ext uri="{FF2B5EF4-FFF2-40B4-BE49-F238E27FC236}">
                      <a16:creationId xmlns:a16="http://schemas.microsoft.com/office/drawing/2014/main" id="{0B9CFE28-6A7F-6E89-F7AD-615BC4CE66BB}"/>
                    </a:ext>
                  </a:extLst>
                </p14:cNvPr>
                <p14:cNvContentPartPr/>
                <p14:nvPr/>
              </p14:nvContentPartPr>
              <p14:xfrm>
                <a:off x="2126772" y="2808504"/>
                <a:ext cx="360" cy="360"/>
              </p14:xfrm>
            </p:contentPart>
          </mc:Choice>
          <mc:Fallback xmlns="">
            <p:pic>
              <p:nvPicPr>
                <p:cNvPr id="166" name="Freihand 165">
                  <a:extLst>
                    <a:ext uri="{FF2B5EF4-FFF2-40B4-BE49-F238E27FC236}">
                      <a16:creationId xmlns:a16="http://schemas.microsoft.com/office/drawing/2014/main" id="{0B9CFE28-6A7F-6E89-F7AD-615BC4CE66BB}"/>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7" name="Freihand 166">
                  <a:extLst>
                    <a:ext uri="{FF2B5EF4-FFF2-40B4-BE49-F238E27FC236}">
                      <a16:creationId xmlns:a16="http://schemas.microsoft.com/office/drawing/2014/main" id="{C51B6CC6-8FF3-4DB2-D5B2-855CFCB20520}"/>
                    </a:ext>
                  </a:extLst>
                </p14:cNvPr>
                <p14:cNvContentPartPr/>
                <p14:nvPr/>
              </p14:nvContentPartPr>
              <p14:xfrm>
                <a:off x="1427292" y="2407824"/>
                <a:ext cx="360" cy="360"/>
              </p14:xfrm>
            </p:contentPart>
          </mc:Choice>
          <mc:Fallback xmlns="">
            <p:pic>
              <p:nvPicPr>
                <p:cNvPr id="167" name="Freihand 166">
                  <a:extLst>
                    <a:ext uri="{FF2B5EF4-FFF2-40B4-BE49-F238E27FC236}">
                      <a16:creationId xmlns:a16="http://schemas.microsoft.com/office/drawing/2014/main" id="{C51B6CC6-8FF3-4DB2-D5B2-855CFCB20520}"/>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8" name="Freihand 167">
                  <a:extLst>
                    <a:ext uri="{FF2B5EF4-FFF2-40B4-BE49-F238E27FC236}">
                      <a16:creationId xmlns:a16="http://schemas.microsoft.com/office/drawing/2014/main" id="{1525F1D0-0FF3-D0D7-667F-5A808DA9A4B8}"/>
                    </a:ext>
                  </a:extLst>
                </p14:cNvPr>
                <p14:cNvContentPartPr/>
                <p14:nvPr/>
              </p14:nvContentPartPr>
              <p14:xfrm>
                <a:off x="1504332" y="2406384"/>
                <a:ext cx="360" cy="360"/>
              </p14:xfrm>
            </p:contentPart>
          </mc:Choice>
          <mc:Fallback xmlns="">
            <p:pic>
              <p:nvPicPr>
                <p:cNvPr id="168" name="Freihand 167">
                  <a:extLst>
                    <a:ext uri="{FF2B5EF4-FFF2-40B4-BE49-F238E27FC236}">
                      <a16:creationId xmlns:a16="http://schemas.microsoft.com/office/drawing/2014/main" id="{1525F1D0-0FF3-D0D7-667F-5A808DA9A4B8}"/>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69" name="Freihand 168">
                  <a:extLst>
                    <a:ext uri="{FF2B5EF4-FFF2-40B4-BE49-F238E27FC236}">
                      <a16:creationId xmlns:a16="http://schemas.microsoft.com/office/drawing/2014/main" id="{93DDED8E-2337-E32F-3BCB-9A9FB80E0569}"/>
                    </a:ext>
                  </a:extLst>
                </p14:cNvPr>
                <p14:cNvContentPartPr/>
                <p14:nvPr/>
              </p14:nvContentPartPr>
              <p14:xfrm>
                <a:off x="1577052" y="2379744"/>
                <a:ext cx="360" cy="360"/>
              </p14:xfrm>
            </p:contentPart>
          </mc:Choice>
          <mc:Fallback xmlns="">
            <p:pic>
              <p:nvPicPr>
                <p:cNvPr id="169" name="Freihand 168">
                  <a:extLst>
                    <a:ext uri="{FF2B5EF4-FFF2-40B4-BE49-F238E27FC236}">
                      <a16:creationId xmlns:a16="http://schemas.microsoft.com/office/drawing/2014/main" id="{93DDED8E-2337-E32F-3BCB-9A9FB80E0569}"/>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70" name="Freihand 169">
                  <a:extLst>
                    <a:ext uri="{FF2B5EF4-FFF2-40B4-BE49-F238E27FC236}">
                      <a16:creationId xmlns:a16="http://schemas.microsoft.com/office/drawing/2014/main" id="{1B900807-6883-A0DD-2342-F3E7D860B4AE}"/>
                    </a:ext>
                  </a:extLst>
                </p14:cNvPr>
                <p14:cNvContentPartPr/>
                <p14:nvPr/>
              </p14:nvContentPartPr>
              <p14:xfrm>
                <a:off x="1614852" y="2768544"/>
                <a:ext cx="360" cy="360"/>
              </p14:xfrm>
            </p:contentPart>
          </mc:Choice>
          <mc:Fallback xmlns="">
            <p:pic>
              <p:nvPicPr>
                <p:cNvPr id="170" name="Freihand 169">
                  <a:extLst>
                    <a:ext uri="{FF2B5EF4-FFF2-40B4-BE49-F238E27FC236}">
                      <a16:creationId xmlns:a16="http://schemas.microsoft.com/office/drawing/2014/main" id="{1B900807-6883-A0DD-2342-F3E7D860B4AE}"/>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71" name="Freihand 170">
                  <a:extLst>
                    <a:ext uri="{FF2B5EF4-FFF2-40B4-BE49-F238E27FC236}">
                      <a16:creationId xmlns:a16="http://schemas.microsoft.com/office/drawing/2014/main" id="{E66EADC0-E1C4-FDF3-5CB7-782F85932958}"/>
                    </a:ext>
                  </a:extLst>
                </p14:cNvPr>
                <p14:cNvContentPartPr/>
                <p14:nvPr/>
              </p14:nvContentPartPr>
              <p14:xfrm>
                <a:off x="1529172" y="2743704"/>
                <a:ext cx="360" cy="360"/>
              </p14:xfrm>
            </p:contentPart>
          </mc:Choice>
          <mc:Fallback xmlns="">
            <p:pic>
              <p:nvPicPr>
                <p:cNvPr id="171" name="Freihand 170">
                  <a:extLst>
                    <a:ext uri="{FF2B5EF4-FFF2-40B4-BE49-F238E27FC236}">
                      <a16:creationId xmlns:a16="http://schemas.microsoft.com/office/drawing/2014/main" id="{E66EADC0-E1C4-FDF3-5CB7-782F85932958}"/>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72" name="Freihand 171">
                  <a:extLst>
                    <a:ext uri="{FF2B5EF4-FFF2-40B4-BE49-F238E27FC236}">
                      <a16:creationId xmlns:a16="http://schemas.microsoft.com/office/drawing/2014/main" id="{2F7E89B5-4C05-4323-3783-058F2ABC639E}"/>
                    </a:ext>
                  </a:extLst>
                </p14:cNvPr>
                <p14:cNvContentPartPr/>
                <p14:nvPr/>
              </p14:nvContentPartPr>
              <p14:xfrm>
                <a:off x="1461492" y="2797344"/>
                <a:ext cx="360" cy="360"/>
              </p14:xfrm>
            </p:contentPart>
          </mc:Choice>
          <mc:Fallback xmlns="">
            <p:pic>
              <p:nvPicPr>
                <p:cNvPr id="172" name="Freihand 171">
                  <a:extLst>
                    <a:ext uri="{FF2B5EF4-FFF2-40B4-BE49-F238E27FC236}">
                      <a16:creationId xmlns:a16="http://schemas.microsoft.com/office/drawing/2014/main" id="{2F7E89B5-4C05-4323-3783-058F2ABC639E}"/>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174" name="Gruppieren 173">
            <a:extLst>
              <a:ext uri="{FF2B5EF4-FFF2-40B4-BE49-F238E27FC236}">
                <a16:creationId xmlns:a16="http://schemas.microsoft.com/office/drawing/2014/main" id="{9335B293-A131-268B-12E5-4B99DE614EE0}"/>
              </a:ext>
            </a:extLst>
          </p:cNvPr>
          <p:cNvGrpSpPr/>
          <p:nvPr/>
        </p:nvGrpSpPr>
        <p:grpSpPr>
          <a:xfrm>
            <a:off x="1935565" y="698325"/>
            <a:ext cx="1751865" cy="2224577"/>
            <a:chOff x="935579" y="884383"/>
            <a:chExt cx="1751865" cy="2224577"/>
          </a:xfrm>
        </p:grpSpPr>
        <p:grpSp>
          <p:nvGrpSpPr>
            <p:cNvPr id="175" name="Gruppieren 174">
              <a:extLst>
                <a:ext uri="{FF2B5EF4-FFF2-40B4-BE49-F238E27FC236}">
                  <a16:creationId xmlns:a16="http://schemas.microsoft.com/office/drawing/2014/main" id="{FB0C7956-4916-CE64-45A3-92D7D8F39D6A}"/>
                </a:ext>
              </a:extLst>
            </p:cNvPr>
            <p:cNvGrpSpPr/>
            <p:nvPr/>
          </p:nvGrpSpPr>
          <p:grpSpPr>
            <a:xfrm>
              <a:off x="935579" y="884383"/>
              <a:ext cx="1751865" cy="2224577"/>
              <a:chOff x="5128437" y="270750"/>
              <a:chExt cx="4811433" cy="5214063"/>
            </a:xfrm>
          </p:grpSpPr>
          <p:pic>
            <p:nvPicPr>
              <p:cNvPr id="198" name="Grafik 197">
                <a:extLst>
                  <a:ext uri="{FF2B5EF4-FFF2-40B4-BE49-F238E27FC236}">
                    <a16:creationId xmlns:a16="http://schemas.microsoft.com/office/drawing/2014/main" id="{F66E505E-3B77-1081-0522-603B03024F11}"/>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199" name="Gruppieren 198">
                <a:extLst>
                  <a:ext uri="{FF2B5EF4-FFF2-40B4-BE49-F238E27FC236}">
                    <a16:creationId xmlns:a16="http://schemas.microsoft.com/office/drawing/2014/main" id="{DF4629F0-7C3C-067F-5497-1FB77087FA16}"/>
                  </a:ext>
                </a:extLst>
              </p:cNvPr>
              <p:cNvGrpSpPr/>
              <p:nvPr/>
            </p:nvGrpSpPr>
            <p:grpSpPr>
              <a:xfrm>
                <a:off x="5848652" y="2451674"/>
                <a:ext cx="3280358" cy="2689951"/>
                <a:chOff x="604083" y="2271793"/>
                <a:chExt cx="3371002" cy="2978353"/>
              </a:xfrm>
            </p:grpSpPr>
            <p:pic>
              <p:nvPicPr>
                <p:cNvPr id="265" name="Grafik 264">
                  <a:extLst>
                    <a:ext uri="{FF2B5EF4-FFF2-40B4-BE49-F238E27FC236}">
                      <a16:creationId xmlns:a16="http://schemas.microsoft.com/office/drawing/2014/main" id="{D7BA3CC8-D94D-C4C3-705A-4002C1BC6F1F}"/>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266" name="Grafik 265">
                  <a:extLst>
                    <a:ext uri="{FF2B5EF4-FFF2-40B4-BE49-F238E27FC236}">
                      <a16:creationId xmlns:a16="http://schemas.microsoft.com/office/drawing/2014/main" id="{4FF6F80D-8684-F028-9C47-8DEEB3580B22}"/>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267" name="Grafik 266">
                  <a:extLst>
                    <a:ext uri="{FF2B5EF4-FFF2-40B4-BE49-F238E27FC236}">
                      <a16:creationId xmlns:a16="http://schemas.microsoft.com/office/drawing/2014/main" id="{87ED3B2C-0650-C3A7-4320-53AB1A4D71EF}"/>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00" name="Gruppieren 199">
                <a:extLst>
                  <a:ext uri="{FF2B5EF4-FFF2-40B4-BE49-F238E27FC236}">
                    <a16:creationId xmlns:a16="http://schemas.microsoft.com/office/drawing/2014/main" id="{9D3316C8-BD43-4E87-F7C5-7D0D6DCB296E}"/>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97">
                  <p14:nvContentPartPr>
                    <p14:cNvPr id="263" name="Freihand 262">
                      <a:extLst>
                        <a:ext uri="{FF2B5EF4-FFF2-40B4-BE49-F238E27FC236}">
                          <a16:creationId xmlns:a16="http://schemas.microsoft.com/office/drawing/2014/main" id="{D0189105-7F94-F423-926E-13A25053C4F6}"/>
                        </a:ext>
                      </a:extLst>
                    </p14:cNvPr>
                    <p14:cNvContentPartPr/>
                    <p14:nvPr/>
                  </p14:nvContentPartPr>
                  <p14:xfrm>
                    <a:off x="5837906" y="2662616"/>
                    <a:ext cx="360" cy="360"/>
                  </p14:xfrm>
                </p:contentPart>
              </mc:Choice>
              <mc:Fallback xmlns="">
                <p:pic>
                  <p:nvPicPr>
                    <p:cNvPr id="263" name="Freihand 262">
                      <a:extLst>
                        <a:ext uri="{FF2B5EF4-FFF2-40B4-BE49-F238E27FC236}">
                          <a16:creationId xmlns:a16="http://schemas.microsoft.com/office/drawing/2014/main" id="{D0189105-7F94-F423-926E-13A25053C4F6}"/>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4" name="Freihand 263">
                      <a:extLst>
                        <a:ext uri="{FF2B5EF4-FFF2-40B4-BE49-F238E27FC236}">
                          <a16:creationId xmlns:a16="http://schemas.microsoft.com/office/drawing/2014/main" id="{3D20F3E1-6A3C-A325-E126-1D3EBD3010C0}"/>
                        </a:ext>
                      </a:extLst>
                    </p14:cNvPr>
                    <p14:cNvContentPartPr/>
                    <p14:nvPr/>
                  </p14:nvContentPartPr>
                  <p14:xfrm>
                    <a:off x="5842586" y="2641376"/>
                    <a:ext cx="360" cy="360"/>
                  </p14:xfrm>
                </p:contentPart>
              </mc:Choice>
              <mc:Fallback xmlns="">
                <p:pic>
                  <p:nvPicPr>
                    <p:cNvPr id="264" name="Freihand 263">
                      <a:extLst>
                        <a:ext uri="{FF2B5EF4-FFF2-40B4-BE49-F238E27FC236}">
                          <a16:creationId xmlns:a16="http://schemas.microsoft.com/office/drawing/2014/main" id="{3D20F3E1-6A3C-A325-E126-1D3EBD3010C0}"/>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01" name="Gruppieren 200">
                <a:extLst>
                  <a:ext uri="{FF2B5EF4-FFF2-40B4-BE49-F238E27FC236}">
                    <a16:creationId xmlns:a16="http://schemas.microsoft.com/office/drawing/2014/main" id="{2D7D2919-CBF9-CFE4-D86D-E676BA853A17}"/>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99">
                  <p14:nvContentPartPr>
                    <p14:cNvPr id="249" name="Freihand 248">
                      <a:extLst>
                        <a:ext uri="{FF2B5EF4-FFF2-40B4-BE49-F238E27FC236}">
                          <a16:creationId xmlns:a16="http://schemas.microsoft.com/office/drawing/2014/main" id="{AAD5249E-176C-73F4-413E-B90111DA68CB}"/>
                        </a:ext>
                      </a:extLst>
                    </p14:cNvPr>
                    <p14:cNvContentPartPr/>
                    <p14:nvPr/>
                  </p14:nvContentPartPr>
                  <p14:xfrm>
                    <a:off x="5859432" y="2543616"/>
                    <a:ext cx="360" cy="360"/>
                  </p14:xfrm>
                </p:contentPart>
              </mc:Choice>
              <mc:Fallback xmlns="">
                <p:pic>
                  <p:nvPicPr>
                    <p:cNvPr id="249" name="Freihand 248">
                      <a:extLst>
                        <a:ext uri="{FF2B5EF4-FFF2-40B4-BE49-F238E27FC236}">
                          <a16:creationId xmlns:a16="http://schemas.microsoft.com/office/drawing/2014/main" id="{AAD5249E-176C-73F4-413E-B90111DA68CB}"/>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50" name="Freihand 249">
                      <a:extLst>
                        <a:ext uri="{FF2B5EF4-FFF2-40B4-BE49-F238E27FC236}">
                          <a16:creationId xmlns:a16="http://schemas.microsoft.com/office/drawing/2014/main" id="{F8FC4351-78EE-9A5E-DC19-A65DB7248691}"/>
                        </a:ext>
                      </a:extLst>
                    </p14:cNvPr>
                    <p14:cNvContentPartPr/>
                    <p14:nvPr/>
                  </p14:nvContentPartPr>
                  <p14:xfrm>
                    <a:off x="5889672" y="2452536"/>
                    <a:ext cx="360" cy="360"/>
                  </p14:xfrm>
                </p:contentPart>
              </mc:Choice>
              <mc:Fallback xmlns="">
                <p:pic>
                  <p:nvPicPr>
                    <p:cNvPr id="250" name="Freihand 249">
                      <a:extLst>
                        <a:ext uri="{FF2B5EF4-FFF2-40B4-BE49-F238E27FC236}">
                          <a16:creationId xmlns:a16="http://schemas.microsoft.com/office/drawing/2014/main" id="{F8FC4351-78EE-9A5E-DC19-A65DB7248691}"/>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51" name="Freihand 250">
                      <a:extLst>
                        <a:ext uri="{FF2B5EF4-FFF2-40B4-BE49-F238E27FC236}">
                          <a16:creationId xmlns:a16="http://schemas.microsoft.com/office/drawing/2014/main" id="{E8B89360-A05F-D461-4D80-D395FBF97062}"/>
                        </a:ext>
                      </a:extLst>
                    </p14:cNvPr>
                    <p14:cNvContentPartPr/>
                    <p14:nvPr/>
                  </p14:nvContentPartPr>
                  <p14:xfrm>
                    <a:off x="5890032" y="2462976"/>
                    <a:ext cx="360" cy="360"/>
                  </p14:xfrm>
                </p:contentPart>
              </mc:Choice>
              <mc:Fallback xmlns="">
                <p:pic>
                  <p:nvPicPr>
                    <p:cNvPr id="251" name="Freihand 250">
                      <a:extLst>
                        <a:ext uri="{FF2B5EF4-FFF2-40B4-BE49-F238E27FC236}">
                          <a16:creationId xmlns:a16="http://schemas.microsoft.com/office/drawing/2014/main" id="{E8B89360-A05F-D461-4D80-D395FBF97062}"/>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52" name="Freihand 251">
                      <a:extLst>
                        <a:ext uri="{FF2B5EF4-FFF2-40B4-BE49-F238E27FC236}">
                          <a16:creationId xmlns:a16="http://schemas.microsoft.com/office/drawing/2014/main" id="{B06B620C-AE58-2634-4826-9C8C5E865E9B}"/>
                        </a:ext>
                      </a:extLst>
                    </p14:cNvPr>
                    <p14:cNvContentPartPr/>
                    <p14:nvPr/>
                  </p14:nvContentPartPr>
                  <p14:xfrm>
                    <a:off x="5895432" y="2469456"/>
                    <a:ext cx="360" cy="360"/>
                  </p14:xfrm>
                </p:contentPart>
              </mc:Choice>
              <mc:Fallback xmlns="">
                <p:pic>
                  <p:nvPicPr>
                    <p:cNvPr id="252" name="Freihand 251">
                      <a:extLst>
                        <a:ext uri="{FF2B5EF4-FFF2-40B4-BE49-F238E27FC236}">
                          <a16:creationId xmlns:a16="http://schemas.microsoft.com/office/drawing/2014/main" id="{B06B620C-AE58-2634-4826-9C8C5E865E9B}"/>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53" name="Freihand 252">
                      <a:extLst>
                        <a:ext uri="{FF2B5EF4-FFF2-40B4-BE49-F238E27FC236}">
                          <a16:creationId xmlns:a16="http://schemas.microsoft.com/office/drawing/2014/main" id="{85DE589D-8456-D440-E3DF-E16A316583A2}"/>
                        </a:ext>
                      </a:extLst>
                    </p14:cNvPr>
                    <p14:cNvContentPartPr/>
                    <p14:nvPr/>
                  </p14:nvContentPartPr>
                  <p14:xfrm>
                    <a:off x="5877072" y="2488176"/>
                    <a:ext cx="360" cy="360"/>
                  </p14:xfrm>
                </p:contentPart>
              </mc:Choice>
              <mc:Fallback xmlns="">
                <p:pic>
                  <p:nvPicPr>
                    <p:cNvPr id="253" name="Freihand 252">
                      <a:extLst>
                        <a:ext uri="{FF2B5EF4-FFF2-40B4-BE49-F238E27FC236}">
                          <a16:creationId xmlns:a16="http://schemas.microsoft.com/office/drawing/2014/main" id="{85DE589D-8456-D440-E3DF-E16A316583A2}"/>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54" name="Freihand 253">
                      <a:extLst>
                        <a:ext uri="{FF2B5EF4-FFF2-40B4-BE49-F238E27FC236}">
                          <a16:creationId xmlns:a16="http://schemas.microsoft.com/office/drawing/2014/main" id="{7BD2E4AA-7F63-C7F6-0560-DC3C4355A205}"/>
                        </a:ext>
                      </a:extLst>
                    </p14:cNvPr>
                    <p14:cNvContentPartPr/>
                    <p14:nvPr/>
                  </p14:nvContentPartPr>
                  <p14:xfrm>
                    <a:off x="5875992" y="2490336"/>
                    <a:ext cx="360" cy="360"/>
                  </p14:xfrm>
                </p:contentPart>
              </mc:Choice>
              <mc:Fallback xmlns="">
                <p:pic>
                  <p:nvPicPr>
                    <p:cNvPr id="254" name="Freihand 253">
                      <a:extLst>
                        <a:ext uri="{FF2B5EF4-FFF2-40B4-BE49-F238E27FC236}">
                          <a16:creationId xmlns:a16="http://schemas.microsoft.com/office/drawing/2014/main" id="{7BD2E4AA-7F63-C7F6-0560-DC3C4355A205}"/>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55" name="Freihand 254">
                      <a:extLst>
                        <a:ext uri="{FF2B5EF4-FFF2-40B4-BE49-F238E27FC236}">
                          <a16:creationId xmlns:a16="http://schemas.microsoft.com/office/drawing/2014/main" id="{3F9537B3-EDF9-0F1E-3E3C-59B8B83C557C}"/>
                        </a:ext>
                      </a:extLst>
                    </p14:cNvPr>
                    <p14:cNvContentPartPr/>
                    <p14:nvPr/>
                  </p14:nvContentPartPr>
                  <p14:xfrm>
                    <a:off x="5875706" y="2472176"/>
                    <a:ext cx="360" cy="360"/>
                  </p14:xfrm>
                </p:contentPart>
              </mc:Choice>
              <mc:Fallback xmlns="">
                <p:pic>
                  <p:nvPicPr>
                    <p:cNvPr id="255" name="Freihand 254">
                      <a:extLst>
                        <a:ext uri="{FF2B5EF4-FFF2-40B4-BE49-F238E27FC236}">
                          <a16:creationId xmlns:a16="http://schemas.microsoft.com/office/drawing/2014/main" id="{3F9537B3-EDF9-0F1E-3E3C-59B8B83C557C}"/>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56" name="Freihand 255">
                      <a:extLst>
                        <a:ext uri="{FF2B5EF4-FFF2-40B4-BE49-F238E27FC236}">
                          <a16:creationId xmlns:a16="http://schemas.microsoft.com/office/drawing/2014/main" id="{2D7F7BB9-717F-3EE1-7913-74B7548CC006}"/>
                        </a:ext>
                      </a:extLst>
                    </p14:cNvPr>
                    <p14:cNvContentPartPr/>
                    <p14:nvPr/>
                  </p14:nvContentPartPr>
                  <p14:xfrm>
                    <a:off x="5872106" y="2470376"/>
                    <a:ext cx="360" cy="360"/>
                  </p14:xfrm>
                </p:contentPart>
              </mc:Choice>
              <mc:Fallback xmlns="">
                <p:pic>
                  <p:nvPicPr>
                    <p:cNvPr id="256" name="Freihand 255">
                      <a:extLst>
                        <a:ext uri="{FF2B5EF4-FFF2-40B4-BE49-F238E27FC236}">
                          <a16:creationId xmlns:a16="http://schemas.microsoft.com/office/drawing/2014/main" id="{2D7F7BB9-717F-3EE1-7913-74B7548CC006}"/>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57" name="Freihand 256">
                      <a:extLst>
                        <a:ext uri="{FF2B5EF4-FFF2-40B4-BE49-F238E27FC236}">
                          <a16:creationId xmlns:a16="http://schemas.microsoft.com/office/drawing/2014/main" id="{50402599-592A-5F6E-1F08-95E9D48BA100}"/>
                        </a:ext>
                      </a:extLst>
                    </p14:cNvPr>
                    <p14:cNvContentPartPr/>
                    <p14:nvPr/>
                  </p14:nvContentPartPr>
                  <p14:xfrm>
                    <a:off x="5857706" y="2467496"/>
                    <a:ext cx="360" cy="360"/>
                  </p14:xfrm>
                </p:contentPart>
              </mc:Choice>
              <mc:Fallback xmlns="">
                <p:pic>
                  <p:nvPicPr>
                    <p:cNvPr id="257" name="Freihand 256">
                      <a:extLst>
                        <a:ext uri="{FF2B5EF4-FFF2-40B4-BE49-F238E27FC236}">
                          <a16:creationId xmlns:a16="http://schemas.microsoft.com/office/drawing/2014/main" id="{50402599-592A-5F6E-1F08-95E9D48BA100}"/>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58" name="Freihand 257">
                      <a:extLst>
                        <a:ext uri="{FF2B5EF4-FFF2-40B4-BE49-F238E27FC236}">
                          <a16:creationId xmlns:a16="http://schemas.microsoft.com/office/drawing/2014/main" id="{88BE456C-0BB9-8BA4-CCD9-0DA51E023684}"/>
                        </a:ext>
                      </a:extLst>
                    </p14:cNvPr>
                    <p14:cNvContentPartPr/>
                    <p14:nvPr/>
                  </p14:nvContentPartPr>
                  <p14:xfrm>
                    <a:off x="5854826" y="2513216"/>
                    <a:ext cx="360" cy="360"/>
                  </p14:xfrm>
                </p:contentPart>
              </mc:Choice>
              <mc:Fallback xmlns="">
                <p:pic>
                  <p:nvPicPr>
                    <p:cNvPr id="258" name="Freihand 257">
                      <a:extLst>
                        <a:ext uri="{FF2B5EF4-FFF2-40B4-BE49-F238E27FC236}">
                          <a16:creationId xmlns:a16="http://schemas.microsoft.com/office/drawing/2014/main" id="{88BE456C-0BB9-8BA4-CCD9-0DA51E023684}"/>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9" name="Freihand 258">
                      <a:extLst>
                        <a:ext uri="{FF2B5EF4-FFF2-40B4-BE49-F238E27FC236}">
                          <a16:creationId xmlns:a16="http://schemas.microsoft.com/office/drawing/2014/main" id="{45646DB4-E18B-6670-69D8-93B7E9B9A484}"/>
                        </a:ext>
                      </a:extLst>
                    </p14:cNvPr>
                    <p14:cNvContentPartPr/>
                    <p14:nvPr/>
                  </p14:nvContentPartPr>
                  <p14:xfrm>
                    <a:off x="5854106" y="2579456"/>
                    <a:ext cx="360" cy="360"/>
                  </p14:xfrm>
                </p:contentPart>
              </mc:Choice>
              <mc:Fallback xmlns="">
                <p:pic>
                  <p:nvPicPr>
                    <p:cNvPr id="259" name="Freihand 258">
                      <a:extLst>
                        <a:ext uri="{FF2B5EF4-FFF2-40B4-BE49-F238E27FC236}">
                          <a16:creationId xmlns:a16="http://schemas.microsoft.com/office/drawing/2014/main" id="{45646DB4-E18B-6670-69D8-93B7E9B9A484}"/>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60" name="Freihand 259">
                      <a:extLst>
                        <a:ext uri="{FF2B5EF4-FFF2-40B4-BE49-F238E27FC236}">
                          <a16:creationId xmlns:a16="http://schemas.microsoft.com/office/drawing/2014/main" id="{0095BE6C-7DB3-D461-14B3-5F5712DC1B21}"/>
                        </a:ext>
                      </a:extLst>
                    </p14:cNvPr>
                    <p14:cNvContentPartPr/>
                    <p14:nvPr/>
                  </p14:nvContentPartPr>
                  <p14:xfrm>
                    <a:off x="5848706" y="2604656"/>
                    <a:ext cx="360" cy="360"/>
                  </p14:xfrm>
                </p:contentPart>
              </mc:Choice>
              <mc:Fallback xmlns="">
                <p:pic>
                  <p:nvPicPr>
                    <p:cNvPr id="260" name="Freihand 259">
                      <a:extLst>
                        <a:ext uri="{FF2B5EF4-FFF2-40B4-BE49-F238E27FC236}">
                          <a16:creationId xmlns:a16="http://schemas.microsoft.com/office/drawing/2014/main" id="{0095BE6C-7DB3-D461-14B3-5F5712DC1B21}"/>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61" name="Freihand 260">
                      <a:extLst>
                        <a:ext uri="{FF2B5EF4-FFF2-40B4-BE49-F238E27FC236}">
                          <a16:creationId xmlns:a16="http://schemas.microsoft.com/office/drawing/2014/main" id="{468EB4E6-DB9B-46E3-289E-7C128D497E4E}"/>
                        </a:ext>
                      </a:extLst>
                    </p14:cNvPr>
                    <p14:cNvContentPartPr/>
                    <p14:nvPr/>
                  </p14:nvContentPartPr>
                  <p14:xfrm>
                    <a:off x="5909906" y="2444456"/>
                    <a:ext cx="360" cy="360"/>
                  </p14:xfrm>
                </p:contentPart>
              </mc:Choice>
              <mc:Fallback xmlns="">
                <p:pic>
                  <p:nvPicPr>
                    <p:cNvPr id="261" name="Freihand 260">
                      <a:extLst>
                        <a:ext uri="{FF2B5EF4-FFF2-40B4-BE49-F238E27FC236}">
                          <a16:creationId xmlns:a16="http://schemas.microsoft.com/office/drawing/2014/main" id="{468EB4E6-DB9B-46E3-289E-7C128D497E4E}"/>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62" name="Freihand 261">
                      <a:extLst>
                        <a:ext uri="{FF2B5EF4-FFF2-40B4-BE49-F238E27FC236}">
                          <a16:creationId xmlns:a16="http://schemas.microsoft.com/office/drawing/2014/main" id="{2069C466-E2C0-B06D-7367-6B7364C741BC}"/>
                        </a:ext>
                      </a:extLst>
                    </p14:cNvPr>
                    <p14:cNvContentPartPr/>
                    <p14:nvPr/>
                  </p14:nvContentPartPr>
                  <p14:xfrm>
                    <a:off x="5872466" y="2504936"/>
                    <a:ext cx="360" cy="360"/>
                  </p14:xfrm>
                </p:contentPart>
              </mc:Choice>
              <mc:Fallback xmlns="">
                <p:pic>
                  <p:nvPicPr>
                    <p:cNvPr id="262" name="Freihand 261">
                      <a:extLst>
                        <a:ext uri="{FF2B5EF4-FFF2-40B4-BE49-F238E27FC236}">
                          <a16:creationId xmlns:a16="http://schemas.microsoft.com/office/drawing/2014/main" id="{2069C466-E2C0-B06D-7367-6B7364C741BC}"/>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02" name="Gruppieren 201">
                <a:extLst>
                  <a:ext uri="{FF2B5EF4-FFF2-40B4-BE49-F238E27FC236}">
                    <a16:creationId xmlns:a16="http://schemas.microsoft.com/office/drawing/2014/main" id="{0DDDC598-E646-5485-9A23-F958F412A947}"/>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13">
                  <p14:nvContentPartPr>
                    <p14:cNvPr id="225" name="Freihand 224">
                      <a:extLst>
                        <a:ext uri="{FF2B5EF4-FFF2-40B4-BE49-F238E27FC236}">
                          <a16:creationId xmlns:a16="http://schemas.microsoft.com/office/drawing/2014/main" id="{03FCC4A2-B794-8608-6AE8-1F799536DEE4}"/>
                        </a:ext>
                      </a:extLst>
                    </p14:cNvPr>
                    <p14:cNvContentPartPr/>
                    <p14:nvPr/>
                  </p14:nvContentPartPr>
                  <p14:xfrm>
                    <a:off x="9029306" y="2669816"/>
                    <a:ext cx="360" cy="360"/>
                  </p14:xfrm>
                </p:contentPart>
              </mc:Choice>
              <mc:Fallback xmlns="">
                <p:pic>
                  <p:nvPicPr>
                    <p:cNvPr id="225" name="Freihand 224">
                      <a:extLst>
                        <a:ext uri="{FF2B5EF4-FFF2-40B4-BE49-F238E27FC236}">
                          <a16:creationId xmlns:a16="http://schemas.microsoft.com/office/drawing/2014/main" id="{03FCC4A2-B794-8608-6AE8-1F799536DEE4}"/>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26" name="Freihand 225">
                      <a:extLst>
                        <a:ext uri="{FF2B5EF4-FFF2-40B4-BE49-F238E27FC236}">
                          <a16:creationId xmlns:a16="http://schemas.microsoft.com/office/drawing/2014/main" id="{0A1F9440-7B3F-CD2D-FB84-7DFA9ACDD38D}"/>
                        </a:ext>
                      </a:extLst>
                    </p14:cNvPr>
                    <p14:cNvContentPartPr/>
                    <p14:nvPr/>
                  </p14:nvContentPartPr>
                  <p14:xfrm>
                    <a:off x="9040106" y="2734616"/>
                    <a:ext cx="360" cy="360"/>
                  </p14:xfrm>
                </p:contentPart>
              </mc:Choice>
              <mc:Fallback xmlns="">
                <p:pic>
                  <p:nvPicPr>
                    <p:cNvPr id="226" name="Freihand 225">
                      <a:extLst>
                        <a:ext uri="{FF2B5EF4-FFF2-40B4-BE49-F238E27FC236}">
                          <a16:creationId xmlns:a16="http://schemas.microsoft.com/office/drawing/2014/main" id="{0A1F9440-7B3F-CD2D-FB84-7DFA9ACDD38D}"/>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7" name="Freihand 226">
                      <a:extLst>
                        <a:ext uri="{FF2B5EF4-FFF2-40B4-BE49-F238E27FC236}">
                          <a16:creationId xmlns:a16="http://schemas.microsoft.com/office/drawing/2014/main" id="{43412F4C-1252-5590-B2A7-DB6902346FF3}"/>
                        </a:ext>
                      </a:extLst>
                    </p14:cNvPr>
                    <p14:cNvContentPartPr/>
                    <p14:nvPr/>
                  </p14:nvContentPartPr>
                  <p14:xfrm>
                    <a:off x="9036146" y="2699696"/>
                    <a:ext cx="360" cy="360"/>
                  </p14:xfrm>
                </p:contentPart>
              </mc:Choice>
              <mc:Fallback xmlns="">
                <p:pic>
                  <p:nvPicPr>
                    <p:cNvPr id="227" name="Freihand 226">
                      <a:extLst>
                        <a:ext uri="{FF2B5EF4-FFF2-40B4-BE49-F238E27FC236}">
                          <a16:creationId xmlns:a16="http://schemas.microsoft.com/office/drawing/2014/main" id="{43412F4C-1252-5590-B2A7-DB6902346FF3}"/>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28" name="Freihand 227">
                      <a:extLst>
                        <a:ext uri="{FF2B5EF4-FFF2-40B4-BE49-F238E27FC236}">
                          <a16:creationId xmlns:a16="http://schemas.microsoft.com/office/drawing/2014/main" id="{4838B1EB-C2D3-6381-D643-6211746B3D0A}"/>
                        </a:ext>
                      </a:extLst>
                    </p14:cNvPr>
                    <p14:cNvContentPartPr/>
                    <p14:nvPr/>
                  </p14:nvContentPartPr>
                  <p14:xfrm>
                    <a:off x="9008066" y="2630936"/>
                    <a:ext cx="360" cy="360"/>
                  </p14:xfrm>
                </p:contentPart>
              </mc:Choice>
              <mc:Fallback xmlns="">
                <p:pic>
                  <p:nvPicPr>
                    <p:cNvPr id="228" name="Freihand 227">
                      <a:extLst>
                        <a:ext uri="{FF2B5EF4-FFF2-40B4-BE49-F238E27FC236}">
                          <a16:creationId xmlns:a16="http://schemas.microsoft.com/office/drawing/2014/main" id="{4838B1EB-C2D3-6381-D643-6211746B3D0A}"/>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9" name="Freihand 228">
                      <a:extLst>
                        <a:ext uri="{FF2B5EF4-FFF2-40B4-BE49-F238E27FC236}">
                          <a16:creationId xmlns:a16="http://schemas.microsoft.com/office/drawing/2014/main" id="{0E76197A-D174-F9A3-8541-D2565AD92E94}"/>
                        </a:ext>
                      </a:extLst>
                    </p14:cNvPr>
                    <p14:cNvContentPartPr/>
                    <p14:nvPr/>
                  </p14:nvContentPartPr>
                  <p14:xfrm>
                    <a:off x="8932106" y="2443736"/>
                    <a:ext cx="360" cy="360"/>
                  </p14:xfrm>
                </p:contentPart>
              </mc:Choice>
              <mc:Fallback xmlns="">
                <p:pic>
                  <p:nvPicPr>
                    <p:cNvPr id="229" name="Freihand 228">
                      <a:extLst>
                        <a:ext uri="{FF2B5EF4-FFF2-40B4-BE49-F238E27FC236}">
                          <a16:creationId xmlns:a16="http://schemas.microsoft.com/office/drawing/2014/main" id="{0E76197A-D174-F9A3-8541-D2565AD92E94}"/>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30" name="Freihand 229">
                      <a:extLst>
                        <a:ext uri="{FF2B5EF4-FFF2-40B4-BE49-F238E27FC236}">
                          <a16:creationId xmlns:a16="http://schemas.microsoft.com/office/drawing/2014/main" id="{786B97E5-A120-D351-2D58-130CEB67F05B}"/>
                        </a:ext>
                      </a:extLst>
                    </p14:cNvPr>
                    <p14:cNvContentPartPr/>
                    <p14:nvPr/>
                  </p14:nvContentPartPr>
                  <p14:xfrm>
                    <a:off x="8949746" y="2467496"/>
                    <a:ext cx="360" cy="360"/>
                  </p14:xfrm>
                </p:contentPart>
              </mc:Choice>
              <mc:Fallback xmlns="">
                <p:pic>
                  <p:nvPicPr>
                    <p:cNvPr id="230" name="Freihand 229">
                      <a:extLst>
                        <a:ext uri="{FF2B5EF4-FFF2-40B4-BE49-F238E27FC236}">
                          <a16:creationId xmlns:a16="http://schemas.microsoft.com/office/drawing/2014/main" id="{786B97E5-A120-D351-2D58-130CEB67F05B}"/>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1" name="Freihand 230">
                      <a:extLst>
                        <a:ext uri="{FF2B5EF4-FFF2-40B4-BE49-F238E27FC236}">
                          <a16:creationId xmlns:a16="http://schemas.microsoft.com/office/drawing/2014/main" id="{1D402076-38B0-B7B2-52A9-8F18138D8659}"/>
                        </a:ext>
                      </a:extLst>
                    </p14:cNvPr>
                    <p14:cNvContentPartPr/>
                    <p14:nvPr/>
                  </p14:nvContentPartPr>
                  <p14:xfrm>
                    <a:off x="8968106" y="2497736"/>
                    <a:ext cx="360" cy="360"/>
                  </p14:xfrm>
                </p:contentPart>
              </mc:Choice>
              <mc:Fallback xmlns="">
                <p:pic>
                  <p:nvPicPr>
                    <p:cNvPr id="231" name="Freihand 230">
                      <a:extLst>
                        <a:ext uri="{FF2B5EF4-FFF2-40B4-BE49-F238E27FC236}">
                          <a16:creationId xmlns:a16="http://schemas.microsoft.com/office/drawing/2014/main" id="{1D402076-38B0-B7B2-52A9-8F18138D8659}"/>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32" name="Freihand 231">
                      <a:extLst>
                        <a:ext uri="{FF2B5EF4-FFF2-40B4-BE49-F238E27FC236}">
                          <a16:creationId xmlns:a16="http://schemas.microsoft.com/office/drawing/2014/main" id="{C10B8CCA-2BE2-B220-3FED-C9BCF9A1FA36}"/>
                        </a:ext>
                      </a:extLst>
                    </p14:cNvPr>
                    <p14:cNvContentPartPr/>
                    <p14:nvPr/>
                  </p14:nvContentPartPr>
                  <p14:xfrm>
                    <a:off x="8976746" y="2530136"/>
                    <a:ext cx="360" cy="360"/>
                  </p14:xfrm>
                </p:contentPart>
              </mc:Choice>
              <mc:Fallback xmlns="">
                <p:pic>
                  <p:nvPicPr>
                    <p:cNvPr id="232" name="Freihand 231">
                      <a:extLst>
                        <a:ext uri="{FF2B5EF4-FFF2-40B4-BE49-F238E27FC236}">
                          <a16:creationId xmlns:a16="http://schemas.microsoft.com/office/drawing/2014/main" id="{C10B8CCA-2BE2-B220-3FED-C9BCF9A1FA36}"/>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33" name="Freihand 232">
                      <a:extLst>
                        <a:ext uri="{FF2B5EF4-FFF2-40B4-BE49-F238E27FC236}">
                          <a16:creationId xmlns:a16="http://schemas.microsoft.com/office/drawing/2014/main" id="{C4B76B36-8B1E-4382-2C74-7FDD857F5BDB}"/>
                        </a:ext>
                      </a:extLst>
                    </p14:cNvPr>
                    <p14:cNvContentPartPr/>
                    <p14:nvPr/>
                  </p14:nvContentPartPr>
                  <p14:xfrm>
                    <a:off x="8985746" y="2555336"/>
                    <a:ext cx="360" cy="360"/>
                  </p14:xfrm>
                </p:contentPart>
              </mc:Choice>
              <mc:Fallback xmlns="">
                <p:pic>
                  <p:nvPicPr>
                    <p:cNvPr id="233" name="Freihand 232">
                      <a:extLst>
                        <a:ext uri="{FF2B5EF4-FFF2-40B4-BE49-F238E27FC236}">
                          <a16:creationId xmlns:a16="http://schemas.microsoft.com/office/drawing/2014/main" id="{C4B76B36-8B1E-4382-2C74-7FDD857F5BDB}"/>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34" name="Freihand 233">
                      <a:extLst>
                        <a:ext uri="{FF2B5EF4-FFF2-40B4-BE49-F238E27FC236}">
                          <a16:creationId xmlns:a16="http://schemas.microsoft.com/office/drawing/2014/main" id="{610B7620-7EC2-BD81-32EB-7D7E3C3DC79A}"/>
                        </a:ext>
                      </a:extLst>
                    </p14:cNvPr>
                    <p14:cNvContentPartPr/>
                    <p14:nvPr/>
                  </p14:nvContentPartPr>
                  <p14:xfrm>
                    <a:off x="8996906" y="2586296"/>
                    <a:ext cx="360" cy="360"/>
                  </p14:xfrm>
                </p:contentPart>
              </mc:Choice>
              <mc:Fallback xmlns="">
                <p:pic>
                  <p:nvPicPr>
                    <p:cNvPr id="234" name="Freihand 233">
                      <a:extLst>
                        <a:ext uri="{FF2B5EF4-FFF2-40B4-BE49-F238E27FC236}">
                          <a16:creationId xmlns:a16="http://schemas.microsoft.com/office/drawing/2014/main" id="{610B7620-7EC2-BD81-32EB-7D7E3C3DC79A}"/>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35" name="Freihand 234">
                      <a:extLst>
                        <a:ext uri="{FF2B5EF4-FFF2-40B4-BE49-F238E27FC236}">
                          <a16:creationId xmlns:a16="http://schemas.microsoft.com/office/drawing/2014/main" id="{72C9F49F-736C-1C4E-C4DF-DCD74C4091E5}"/>
                        </a:ext>
                      </a:extLst>
                    </p14:cNvPr>
                    <p14:cNvContentPartPr/>
                    <p14:nvPr/>
                  </p14:nvContentPartPr>
                  <p14:xfrm>
                    <a:off x="8981426" y="2469656"/>
                    <a:ext cx="360" cy="360"/>
                  </p14:xfrm>
                </p:contentPart>
              </mc:Choice>
              <mc:Fallback xmlns="">
                <p:pic>
                  <p:nvPicPr>
                    <p:cNvPr id="235" name="Freihand 234">
                      <a:extLst>
                        <a:ext uri="{FF2B5EF4-FFF2-40B4-BE49-F238E27FC236}">
                          <a16:creationId xmlns:a16="http://schemas.microsoft.com/office/drawing/2014/main" id="{72C9F49F-736C-1C4E-C4DF-DCD74C4091E5}"/>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36" name="Freihand 235">
                      <a:extLst>
                        <a:ext uri="{FF2B5EF4-FFF2-40B4-BE49-F238E27FC236}">
                          <a16:creationId xmlns:a16="http://schemas.microsoft.com/office/drawing/2014/main" id="{26E2C850-8808-5C30-EA41-266CFA6C43A7}"/>
                        </a:ext>
                      </a:extLst>
                    </p14:cNvPr>
                    <p14:cNvContentPartPr/>
                    <p14:nvPr/>
                  </p14:nvContentPartPr>
                  <p14:xfrm>
                    <a:off x="9002666" y="2468576"/>
                    <a:ext cx="360" cy="360"/>
                  </p14:xfrm>
                </p:contentPart>
              </mc:Choice>
              <mc:Fallback xmlns="">
                <p:pic>
                  <p:nvPicPr>
                    <p:cNvPr id="236" name="Freihand 235">
                      <a:extLst>
                        <a:ext uri="{FF2B5EF4-FFF2-40B4-BE49-F238E27FC236}">
                          <a16:creationId xmlns:a16="http://schemas.microsoft.com/office/drawing/2014/main" id="{26E2C850-8808-5C30-EA41-266CFA6C43A7}"/>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7" name="Freihand 236">
                      <a:extLst>
                        <a:ext uri="{FF2B5EF4-FFF2-40B4-BE49-F238E27FC236}">
                          <a16:creationId xmlns:a16="http://schemas.microsoft.com/office/drawing/2014/main" id="{6FC67E7B-AA64-F2A7-AA05-40C114252FB6}"/>
                        </a:ext>
                      </a:extLst>
                    </p14:cNvPr>
                    <p14:cNvContentPartPr/>
                    <p14:nvPr/>
                  </p14:nvContentPartPr>
                  <p14:xfrm>
                    <a:off x="9008426" y="2477216"/>
                    <a:ext cx="360" cy="360"/>
                  </p14:xfrm>
                </p:contentPart>
              </mc:Choice>
              <mc:Fallback xmlns="">
                <p:pic>
                  <p:nvPicPr>
                    <p:cNvPr id="237" name="Freihand 236">
                      <a:extLst>
                        <a:ext uri="{FF2B5EF4-FFF2-40B4-BE49-F238E27FC236}">
                          <a16:creationId xmlns:a16="http://schemas.microsoft.com/office/drawing/2014/main" id="{6FC67E7B-AA64-F2A7-AA05-40C114252FB6}"/>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38" name="Freihand 237">
                      <a:extLst>
                        <a:ext uri="{FF2B5EF4-FFF2-40B4-BE49-F238E27FC236}">
                          <a16:creationId xmlns:a16="http://schemas.microsoft.com/office/drawing/2014/main" id="{E930712F-2CD6-2D69-437F-A27D5A5C355D}"/>
                        </a:ext>
                      </a:extLst>
                    </p14:cNvPr>
                    <p14:cNvContentPartPr/>
                    <p14:nvPr/>
                  </p14:nvContentPartPr>
                  <p14:xfrm>
                    <a:off x="9028226" y="2497376"/>
                    <a:ext cx="360" cy="360"/>
                  </p14:xfrm>
                </p:contentPart>
              </mc:Choice>
              <mc:Fallback xmlns="">
                <p:pic>
                  <p:nvPicPr>
                    <p:cNvPr id="238" name="Freihand 237">
                      <a:extLst>
                        <a:ext uri="{FF2B5EF4-FFF2-40B4-BE49-F238E27FC236}">
                          <a16:creationId xmlns:a16="http://schemas.microsoft.com/office/drawing/2014/main" id="{E930712F-2CD6-2D69-437F-A27D5A5C355D}"/>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9" name="Freihand 238">
                      <a:extLst>
                        <a:ext uri="{FF2B5EF4-FFF2-40B4-BE49-F238E27FC236}">
                          <a16:creationId xmlns:a16="http://schemas.microsoft.com/office/drawing/2014/main" id="{73DF3FEC-DB0C-5FDA-9B18-197B3F1BC834}"/>
                        </a:ext>
                      </a:extLst>
                    </p14:cNvPr>
                    <p14:cNvContentPartPr/>
                    <p14:nvPr/>
                  </p14:nvContentPartPr>
                  <p14:xfrm>
                    <a:off x="9050906" y="2543456"/>
                    <a:ext cx="360" cy="360"/>
                  </p14:xfrm>
                </p:contentPart>
              </mc:Choice>
              <mc:Fallback xmlns="">
                <p:pic>
                  <p:nvPicPr>
                    <p:cNvPr id="239" name="Freihand 238">
                      <a:extLst>
                        <a:ext uri="{FF2B5EF4-FFF2-40B4-BE49-F238E27FC236}">
                          <a16:creationId xmlns:a16="http://schemas.microsoft.com/office/drawing/2014/main" id="{73DF3FEC-DB0C-5FDA-9B18-197B3F1BC834}"/>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40" name="Freihand 239">
                      <a:extLst>
                        <a:ext uri="{FF2B5EF4-FFF2-40B4-BE49-F238E27FC236}">
                          <a16:creationId xmlns:a16="http://schemas.microsoft.com/office/drawing/2014/main" id="{E7C8BDEE-EA55-8F64-2A6E-DFA47DCF16FF}"/>
                        </a:ext>
                      </a:extLst>
                    </p14:cNvPr>
                    <p14:cNvContentPartPr/>
                    <p14:nvPr/>
                  </p14:nvContentPartPr>
                  <p14:xfrm>
                    <a:off x="9014546" y="2521136"/>
                    <a:ext cx="360" cy="360"/>
                  </p14:xfrm>
                </p:contentPart>
              </mc:Choice>
              <mc:Fallback xmlns="">
                <p:pic>
                  <p:nvPicPr>
                    <p:cNvPr id="240" name="Freihand 239">
                      <a:extLst>
                        <a:ext uri="{FF2B5EF4-FFF2-40B4-BE49-F238E27FC236}">
                          <a16:creationId xmlns:a16="http://schemas.microsoft.com/office/drawing/2014/main" id="{E7C8BDEE-EA55-8F64-2A6E-DFA47DCF16FF}"/>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41" name="Freihand 240">
                      <a:extLst>
                        <a:ext uri="{FF2B5EF4-FFF2-40B4-BE49-F238E27FC236}">
                          <a16:creationId xmlns:a16="http://schemas.microsoft.com/office/drawing/2014/main" id="{081B8FCF-12C3-905D-DFDE-CDAC9E46DEE0}"/>
                        </a:ext>
                      </a:extLst>
                    </p14:cNvPr>
                    <p14:cNvContentPartPr/>
                    <p14:nvPr/>
                  </p14:nvContentPartPr>
                  <p14:xfrm>
                    <a:off x="9048026" y="2589176"/>
                    <a:ext cx="360" cy="360"/>
                  </p14:xfrm>
                </p:contentPart>
              </mc:Choice>
              <mc:Fallback xmlns="">
                <p:pic>
                  <p:nvPicPr>
                    <p:cNvPr id="241" name="Freihand 240">
                      <a:extLst>
                        <a:ext uri="{FF2B5EF4-FFF2-40B4-BE49-F238E27FC236}">
                          <a16:creationId xmlns:a16="http://schemas.microsoft.com/office/drawing/2014/main" id="{081B8FCF-12C3-905D-DFDE-CDAC9E46DEE0}"/>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42" name="Freihand 241">
                      <a:extLst>
                        <a:ext uri="{FF2B5EF4-FFF2-40B4-BE49-F238E27FC236}">
                          <a16:creationId xmlns:a16="http://schemas.microsoft.com/office/drawing/2014/main" id="{A351FCAB-DC06-E263-275D-E4BB51B3AC8A}"/>
                        </a:ext>
                      </a:extLst>
                    </p14:cNvPr>
                    <p14:cNvContentPartPr/>
                    <p14:nvPr/>
                  </p14:nvContentPartPr>
                  <p14:xfrm>
                    <a:off x="9016706" y="2544896"/>
                    <a:ext cx="360" cy="360"/>
                  </p14:xfrm>
                </p:contentPart>
              </mc:Choice>
              <mc:Fallback xmlns="">
                <p:pic>
                  <p:nvPicPr>
                    <p:cNvPr id="242" name="Freihand 241">
                      <a:extLst>
                        <a:ext uri="{FF2B5EF4-FFF2-40B4-BE49-F238E27FC236}">
                          <a16:creationId xmlns:a16="http://schemas.microsoft.com/office/drawing/2014/main" id="{A351FCAB-DC06-E263-275D-E4BB51B3AC8A}"/>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43" name="Freihand 242">
                      <a:extLst>
                        <a:ext uri="{FF2B5EF4-FFF2-40B4-BE49-F238E27FC236}">
                          <a16:creationId xmlns:a16="http://schemas.microsoft.com/office/drawing/2014/main" id="{2CAB8498-97AF-88BD-0F08-FDA5D22FA3D9}"/>
                        </a:ext>
                      </a:extLst>
                    </p14:cNvPr>
                    <p14:cNvContentPartPr/>
                    <p14:nvPr/>
                  </p14:nvContentPartPr>
                  <p14:xfrm>
                    <a:off x="9035426" y="2608976"/>
                    <a:ext cx="360" cy="360"/>
                  </p14:xfrm>
                </p:contentPart>
              </mc:Choice>
              <mc:Fallback xmlns="">
                <p:pic>
                  <p:nvPicPr>
                    <p:cNvPr id="243" name="Freihand 242">
                      <a:extLst>
                        <a:ext uri="{FF2B5EF4-FFF2-40B4-BE49-F238E27FC236}">
                          <a16:creationId xmlns:a16="http://schemas.microsoft.com/office/drawing/2014/main" id="{2CAB8498-97AF-88BD-0F08-FDA5D22FA3D9}"/>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44" name="Freihand 243">
                      <a:extLst>
                        <a:ext uri="{FF2B5EF4-FFF2-40B4-BE49-F238E27FC236}">
                          <a16:creationId xmlns:a16="http://schemas.microsoft.com/office/drawing/2014/main" id="{71058433-83D0-6005-6640-B5C2923F27E8}"/>
                        </a:ext>
                      </a:extLst>
                    </p14:cNvPr>
                    <p14:cNvContentPartPr/>
                    <p14:nvPr/>
                  </p14:nvContentPartPr>
                  <p14:xfrm>
                    <a:off x="9031826" y="2589176"/>
                    <a:ext cx="360" cy="360"/>
                  </p14:xfrm>
                </p:contentPart>
              </mc:Choice>
              <mc:Fallback xmlns="">
                <p:pic>
                  <p:nvPicPr>
                    <p:cNvPr id="244" name="Freihand 243">
                      <a:extLst>
                        <a:ext uri="{FF2B5EF4-FFF2-40B4-BE49-F238E27FC236}">
                          <a16:creationId xmlns:a16="http://schemas.microsoft.com/office/drawing/2014/main" id="{71058433-83D0-6005-6640-B5C2923F27E8}"/>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45" name="Freihand 244">
                      <a:extLst>
                        <a:ext uri="{FF2B5EF4-FFF2-40B4-BE49-F238E27FC236}">
                          <a16:creationId xmlns:a16="http://schemas.microsoft.com/office/drawing/2014/main" id="{E3170E23-0362-BA42-01FB-3113AA491830}"/>
                        </a:ext>
                      </a:extLst>
                    </p14:cNvPr>
                    <p14:cNvContentPartPr/>
                    <p14:nvPr/>
                  </p14:nvContentPartPr>
                  <p14:xfrm>
                    <a:off x="9035786" y="2635256"/>
                    <a:ext cx="360" cy="360"/>
                  </p14:xfrm>
                </p:contentPart>
              </mc:Choice>
              <mc:Fallback xmlns="">
                <p:pic>
                  <p:nvPicPr>
                    <p:cNvPr id="245" name="Freihand 244">
                      <a:extLst>
                        <a:ext uri="{FF2B5EF4-FFF2-40B4-BE49-F238E27FC236}">
                          <a16:creationId xmlns:a16="http://schemas.microsoft.com/office/drawing/2014/main" id="{E3170E23-0362-BA42-01FB-3113AA491830}"/>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46" name="Freihand 245">
                      <a:extLst>
                        <a:ext uri="{FF2B5EF4-FFF2-40B4-BE49-F238E27FC236}">
                          <a16:creationId xmlns:a16="http://schemas.microsoft.com/office/drawing/2014/main" id="{20AE0D2E-86A7-C3E7-43EC-4639DA5EC51F}"/>
                        </a:ext>
                      </a:extLst>
                    </p14:cNvPr>
                    <p14:cNvContentPartPr/>
                    <p14:nvPr/>
                  </p14:nvContentPartPr>
                  <p14:xfrm>
                    <a:off x="9055226" y="2675216"/>
                    <a:ext cx="360" cy="360"/>
                  </p14:xfrm>
                </p:contentPart>
              </mc:Choice>
              <mc:Fallback xmlns="">
                <p:pic>
                  <p:nvPicPr>
                    <p:cNvPr id="246" name="Freihand 245">
                      <a:extLst>
                        <a:ext uri="{FF2B5EF4-FFF2-40B4-BE49-F238E27FC236}">
                          <a16:creationId xmlns:a16="http://schemas.microsoft.com/office/drawing/2014/main" id="{20AE0D2E-86A7-C3E7-43EC-4639DA5EC51F}"/>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47" name="Freihand 246">
                      <a:extLst>
                        <a:ext uri="{FF2B5EF4-FFF2-40B4-BE49-F238E27FC236}">
                          <a16:creationId xmlns:a16="http://schemas.microsoft.com/office/drawing/2014/main" id="{C470F881-4DA3-3774-546E-2438647B2375}"/>
                        </a:ext>
                      </a:extLst>
                    </p14:cNvPr>
                    <p14:cNvContentPartPr/>
                    <p14:nvPr/>
                  </p14:nvContentPartPr>
                  <p14:xfrm>
                    <a:off x="9054146" y="2764496"/>
                    <a:ext cx="360" cy="360"/>
                  </p14:xfrm>
                </p:contentPart>
              </mc:Choice>
              <mc:Fallback xmlns="">
                <p:pic>
                  <p:nvPicPr>
                    <p:cNvPr id="247" name="Freihand 246">
                      <a:extLst>
                        <a:ext uri="{FF2B5EF4-FFF2-40B4-BE49-F238E27FC236}">
                          <a16:creationId xmlns:a16="http://schemas.microsoft.com/office/drawing/2014/main" id="{C470F881-4DA3-3774-546E-2438647B2375}"/>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48" name="Freihand 247">
                      <a:extLst>
                        <a:ext uri="{FF2B5EF4-FFF2-40B4-BE49-F238E27FC236}">
                          <a16:creationId xmlns:a16="http://schemas.microsoft.com/office/drawing/2014/main" id="{782C668E-DED5-AECE-7DEB-116C883A6E1D}"/>
                        </a:ext>
                      </a:extLst>
                    </p14:cNvPr>
                    <p14:cNvContentPartPr/>
                    <p14:nvPr/>
                  </p14:nvContentPartPr>
                  <p14:xfrm>
                    <a:off x="9000506" y="2493416"/>
                    <a:ext cx="360" cy="360"/>
                  </p14:xfrm>
                </p:contentPart>
              </mc:Choice>
              <mc:Fallback xmlns="">
                <p:pic>
                  <p:nvPicPr>
                    <p:cNvPr id="248" name="Freihand 247">
                      <a:extLst>
                        <a:ext uri="{FF2B5EF4-FFF2-40B4-BE49-F238E27FC236}">
                          <a16:creationId xmlns:a16="http://schemas.microsoft.com/office/drawing/2014/main" id="{782C668E-DED5-AECE-7DEB-116C883A6E1D}"/>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03" name="Gruppieren 202">
                <a:extLst>
                  <a:ext uri="{FF2B5EF4-FFF2-40B4-BE49-F238E27FC236}">
                    <a16:creationId xmlns:a16="http://schemas.microsoft.com/office/drawing/2014/main" id="{54E36B04-50BD-2B56-4162-F7683D4434C0}"/>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137">
                  <p14:nvContentPartPr>
                    <p14:cNvPr id="223" name="Freihand 222">
                      <a:extLst>
                        <a:ext uri="{FF2B5EF4-FFF2-40B4-BE49-F238E27FC236}">
                          <a16:creationId xmlns:a16="http://schemas.microsoft.com/office/drawing/2014/main" id="{91A6FF09-66BB-6BC1-CD75-2A44487CE23D}"/>
                        </a:ext>
                      </a:extLst>
                    </p14:cNvPr>
                    <p14:cNvContentPartPr/>
                    <p14:nvPr/>
                  </p14:nvContentPartPr>
                  <p14:xfrm>
                    <a:off x="7996106" y="2444816"/>
                    <a:ext cx="344160" cy="18360"/>
                  </p14:xfrm>
                </p:contentPart>
              </mc:Choice>
              <mc:Fallback xmlns="">
                <p:pic>
                  <p:nvPicPr>
                    <p:cNvPr id="223" name="Freihand 222">
                      <a:extLst>
                        <a:ext uri="{FF2B5EF4-FFF2-40B4-BE49-F238E27FC236}">
                          <a16:creationId xmlns:a16="http://schemas.microsoft.com/office/drawing/2014/main" id="{91A6FF09-66BB-6BC1-CD75-2A44487CE23D}"/>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24" name="Freihand 223">
                      <a:extLst>
                        <a:ext uri="{FF2B5EF4-FFF2-40B4-BE49-F238E27FC236}">
                          <a16:creationId xmlns:a16="http://schemas.microsoft.com/office/drawing/2014/main" id="{4FF10638-567C-461F-FA44-EC2393C6E7E5}"/>
                        </a:ext>
                      </a:extLst>
                    </p14:cNvPr>
                    <p14:cNvContentPartPr/>
                    <p14:nvPr/>
                  </p14:nvContentPartPr>
                  <p14:xfrm>
                    <a:off x="7922666" y="2463176"/>
                    <a:ext cx="68400" cy="360"/>
                  </p14:xfrm>
                </p:contentPart>
              </mc:Choice>
              <mc:Fallback xmlns="">
                <p:pic>
                  <p:nvPicPr>
                    <p:cNvPr id="224" name="Freihand 223">
                      <a:extLst>
                        <a:ext uri="{FF2B5EF4-FFF2-40B4-BE49-F238E27FC236}">
                          <a16:creationId xmlns:a16="http://schemas.microsoft.com/office/drawing/2014/main" id="{4FF10638-567C-461F-FA44-EC2393C6E7E5}"/>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9">
                <p14:nvContentPartPr>
                  <p14:cNvPr id="204" name="Freihand 203">
                    <a:extLst>
                      <a:ext uri="{FF2B5EF4-FFF2-40B4-BE49-F238E27FC236}">
                        <a16:creationId xmlns:a16="http://schemas.microsoft.com/office/drawing/2014/main" id="{E9F0DC52-5CB3-01CA-9817-20A123E39974}"/>
                      </a:ext>
                    </a:extLst>
                  </p14:cNvPr>
                  <p14:cNvContentPartPr/>
                  <p14:nvPr/>
                </p14:nvContentPartPr>
                <p14:xfrm>
                  <a:off x="6405266" y="2425016"/>
                  <a:ext cx="665640" cy="79200"/>
                </p14:xfrm>
              </p:contentPart>
            </mc:Choice>
            <mc:Fallback xmlns="">
              <p:pic>
                <p:nvPicPr>
                  <p:cNvPr id="204" name="Freihand 203">
                    <a:extLst>
                      <a:ext uri="{FF2B5EF4-FFF2-40B4-BE49-F238E27FC236}">
                        <a16:creationId xmlns:a16="http://schemas.microsoft.com/office/drawing/2014/main" id="{E9F0DC52-5CB3-01CA-9817-20A123E39974}"/>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05" name="Freihand 204">
                    <a:extLst>
                      <a:ext uri="{FF2B5EF4-FFF2-40B4-BE49-F238E27FC236}">
                        <a16:creationId xmlns:a16="http://schemas.microsoft.com/office/drawing/2014/main" id="{80212F06-7353-008F-8F1A-B1ED1A57B982}"/>
                      </a:ext>
                    </a:extLst>
                  </p14:cNvPr>
                  <p14:cNvContentPartPr/>
                  <p14:nvPr/>
                </p14:nvContentPartPr>
                <p14:xfrm>
                  <a:off x="6924746" y="2471816"/>
                  <a:ext cx="215280" cy="78120"/>
                </p14:xfrm>
              </p:contentPart>
            </mc:Choice>
            <mc:Fallback xmlns="">
              <p:pic>
                <p:nvPicPr>
                  <p:cNvPr id="205" name="Freihand 204">
                    <a:extLst>
                      <a:ext uri="{FF2B5EF4-FFF2-40B4-BE49-F238E27FC236}">
                        <a16:creationId xmlns:a16="http://schemas.microsoft.com/office/drawing/2014/main" id="{80212F06-7353-008F-8F1A-B1ED1A57B982}"/>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06" name="Freihand 205">
                    <a:extLst>
                      <a:ext uri="{FF2B5EF4-FFF2-40B4-BE49-F238E27FC236}">
                        <a16:creationId xmlns:a16="http://schemas.microsoft.com/office/drawing/2014/main" id="{442F9A9E-1CFF-4006-777F-958C3A0362D4}"/>
                      </a:ext>
                    </a:extLst>
                  </p14:cNvPr>
                  <p14:cNvContentPartPr/>
                  <p14:nvPr/>
                </p14:nvContentPartPr>
                <p14:xfrm>
                  <a:off x="6852746" y="4196786"/>
                  <a:ext cx="325800" cy="108720"/>
                </p14:xfrm>
              </p:contentPart>
            </mc:Choice>
            <mc:Fallback xmlns="">
              <p:pic>
                <p:nvPicPr>
                  <p:cNvPr id="206" name="Freihand 205">
                    <a:extLst>
                      <a:ext uri="{FF2B5EF4-FFF2-40B4-BE49-F238E27FC236}">
                        <a16:creationId xmlns:a16="http://schemas.microsoft.com/office/drawing/2014/main" id="{442F9A9E-1CFF-4006-777F-958C3A0362D4}"/>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07" name="Freihand 206">
                    <a:extLst>
                      <a:ext uri="{FF2B5EF4-FFF2-40B4-BE49-F238E27FC236}">
                        <a16:creationId xmlns:a16="http://schemas.microsoft.com/office/drawing/2014/main" id="{CE208DCE-1C99-C146-41A0-349C3FE34E4D}"/>
                      </a:ext>
                    </a:extLst>
                  </p14:cNvPr>
                  <p14:cNvContentPartPr/>
                  <p14:nvPr/>
                </p14:nvContentPartPr>
                <p14:xfrm>
                  <a:off x="8942546" y="4148186"/>
                  <a:ext cx="165960" cy="207360"/>
                </p14:xfrm>
              </p:contentPart>
            </mc:Choice>
            <mc:Fallback xmlns="">
              <p:pic>
                <p:nvPicPr>
                  <p:cNvPr id="207" name="Freihand 206">
                    <a:extLst>
                      <a:ext uri="{FF2B5EF4-FFF2-40B4-BE49-F238E27FC236}">
                        <a16:creationId xmlns:a16="http://schemas.microsoft.com/office/drawing/2014/main" id="{CE208DCE-1C99-C146-41A0-349C3FE34E4D}"/>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08" name="Freihand 207">
                    <a:extLst>
                      <a:ext uri="{FF2B5EF4-FFF2-40B4-BE49-F238E27FC236}">
                        <a16:creationId xmlns:a16="http://schemas.microsoft.com/office/drawing/2014/main" id="{BD0329EA-253E-CFE6-A401-CB85AB68E07A}"/>
                      </a:ext>
                    </a:extLst>
                  </p14:cNvPr>
                  <p14:cNvContentPartPr/>
                  <p14:nvPr/>
                </p14:nvContentPartPr>
                <p14:xfrm>
                  <a:off x="8892146" y="4621946"/>
                  <a:ext cx="338400" cy="521640"/>
                </p14:xfrm>
              </p:contentPart>
            </mc:Choice>
            <mc:Fallback xmlns="">
              <p:pic>
                <p:nvPicPr>
                  <p:cNvPr id="208" name="Freihand 207">
                    <a:extLst>
                      <a:ext uri="{FF2B5EF4-FFF2-40B4-BE49-F238E27FC236}">
                        <a16:creationId xmlns:a16="http://schemas.microsoft.com/office/drawing/2014/main" id="{BD0329EA-253E-CFE6-A401-CB85AB68E07A}"/>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209" name="Gruppieren 208">
                <a:extLst>
                  <a:ext uri="{FF2B5EF4-FFF2-40B4-BE49-F238E27FC236}">
                    <a16:creationId xmlns:a16="http://schemas.microsoft.com/office/drawing/2014/main" id="{D6EBF959-622E-32F3-AFFC-7ADAFD53F2F1}"/>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144">
                  <p14:nvContentPartPr>
                    <p14:cNvPr id="221" name="Freihand 220">
                      <a:extLst>
                        <a:ext uri="{FF2B5EF4-FFF2-40B4-BE49-F238E27FC236}">
                          <a16:creationId xmlns:a16="http://schemas.microsoft.com/office/drawing/2014/main" id="{361504D8-9674-714C-A075-B080CF024C29}"/>
                        </a:ext>
                      </a:extLst>
                    </p14:cNvPr>
                    <p14:cNvContentPartPr/>
                    <p14:nvPr/>
                  </p14:nvContentPartPr>
                  <p14:xfrm>
                    <a:off x="5795066" y="5124506"/>
                    <a:ext cx="399600" cy="54720"/>
                  </p14:xfrm>
                </p:contentPart>
              </mc:Choice>
              <mc:Fallback xmlns="">
                <p:pic>
                  <p:nvPicPr>
                    <p:cNvPr id="221" name="Freihand 220">
                      <a:extLst>
                        <a:ext uri="{FF2B5EF4-FFF2-40B4-BE49-F238E27FC236}">
                          <a16:creationId xmlns:a16="http://schemas.microsoft.com/office/drawing/2014/main" id="{361504D8-9674-714C-A075-B080CF024C29}"/>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22" name="Freihand 221">
                      <a:extLst>
                        <a:ext uri="{FF2B5EF4-FFF2-40B4-BE49-F238E27FC236}">
                          <a16:creationId xmlns:a16="http://schemas.microsoft.com/office/drawing/2014/main" id="{2B6FF044-63A9-8524-561C-B4DE3885C1EC}"/>
                        </a:ext>
                      </a:extLst>
                    </p14:cNvPr>
                    <p14:cNvContentPartPr/>
                    <p14:nvPr/>
                  </p14:nvContentPartPr>
                  <p14:xfrm>
                    <a:off x="6194666" y="5125586"/>
                    <a:ext cx="307440" cy="21960"/>
                  </p14:xfrm>
                </p:contentPart>
              </mc:Choice>
              <mc:Fallback xmlns="">
                <p:pic>
                  <p:nvPicPr>
                    <p:cNvPr id="222" name="Freihand 221">
                      <a:extLst>
                        <a:ext uri="{FF2B5EF4-FFF2-40B4-BE49-F238E27FC236}">
                          <a16:creationId xmlns:a16="http://schemas.microsoft.com/office/drawing/2014/main" id="{2B6FF044-63A9-8524-561C-B4DE3885C1EC}"/>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6">
                <p14:nvContentPartPr>
                  <p14:cNvPr id="210" name="Freihand 209">
                    <a:extLst>
                      <a:ext uri="{FF2B5EF4-FFF2-40B4-BE49-F238E27FC236}">
                        <a16:creationId xmlns:a16="http://schemas.microsoft.com/office/drawing/2014/main" id="{F9E971F5-F6C9-EE74-3E31-A47FB05CBD1D}"/>
                      </a:ext>
                    </a:extLst>
                  </p14:cNvPr>
                  <p14:cNvContentPartPr/>
                  <p14:nvPr/>
                </p14:nvContentPartPr>
                <p14:xfrm>
                  <a:off x="7010786" y="5114786"/>
                  <a:ext cx="933120" cy="31320"/>
                </p14:xfrm>
              </p:contentPart>
            </mc:Choice>
            <mc:Fallback xmlns="">
              <p:pic>
                <p:nvPicPr>
                  <p:cNvPr id="210" name="Freihand 209">
                    <a:extLst>
                      <a:ext uri="{FF2B5EF4-FFF2-40B4-BE49-F238E27FC236}">
                        <a16:creationId xmlns:a16="http://schemas.microsoft.com/office/drawing/2014/main" id="{F9E971F5-F6C9-EE74-3E31-A47FB05CBD1D}"/>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211" name="Gruppieren 210">
                <a:extLst>
                  <a:ext uri="{FF2B5EF4-FFF2-40B4-BE49-F238E27FC236}">
                    <a16:creationId xmlns:a16="http://schemas.microsoft.com/office/drawing/2014/main" id="{B098E918-42B1-9FD4-837C-F83F22786E0D}"/>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147">
                  <p14:nvContentPartPr>
                    <p14:cNvPr id="212" name="Freihand 211">
                      <a:extLst>
                        <a:ext uri="{FF2B5EF4-FFF2-40B4-BE49-F238E27FC236}">
                          <a16:creationId xmlns:a16="http://schemas.microsoft.com/office/drawing/2014/main" id="{0382A4D5-5A2A-ABEA-83FA-10902894C063}"/>
                        </a:ext>
                      </a:extLst>
                    </p14:cNvPr>
                    <p14:cNvContentPartPr/>
                    <p14:nvPr/>
                  </p14:nvContentPartPr>
                  <p14:xfrm>
                    <a:off x="6499226" y="4180949"/>
                    <a:ext cx="360" cy="360"/>
                  </p14:xfrm>
                </p:contentPart>
              </mc:Choice>
              <mc:Fallback xmlns="">
                <p:pic>
                  <p:nvPicPr>
                    <p:cNvPr id="212" name="Freihand 211">
                      <a:extLst>
                        <a:ext uri="{FF2B5EF4-FFF2-40B4-BE49-F238E27FC236}">
                          <a16:creationId xmlns:a16="http://schemas.microsoft.com/office/drawing/2014/main" id="{0382A4D5-5A2A-ABEA-83FA-10902894C063}"/>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13" name="Freihand 212">
                      <a:extLst>
                        <a:ext uri="{FF2B5EF4-FFF2-40B4-BE49-F238E27FC236}">
                          <a16:creationId xmlns:a16="http://schemas.microsoft.com/office/drawing/2014/main" id="{527A66E0-680B-A995-7495-6E2D1DD65B6A}"/>
                        </a:ext>
                      </a:extLst>
                    </p14:cNvPr>
                    <p14:cNvContentPartPr/>
                    <p14:nvPr/>
                  </p14:nvContentPartPr>
                  <p14:xfrm>
                    <a:off x="6494186" y="4181669"/>
                    <a:ext cx="360" cy="360"/>
                  </p14:xfrm>
                </p:contentPart>
              </mc:Choice>
              <mc:Fallback xmlns="">
                <p:pic>
                  <p:nvPicPr>
                    <p:cNvPr id="213" name="Freihand 212">
                      <a:extLst>
                        <a:ext uri="{FF2B5EF4-FFF2-40B4-BE49-F238E27FC236}">
                          <a16:creationId xmlns:a16="http://schemas.microsoft.com/office/drawing/2014/main" id="{527A66E0-680B-A995-7495-6E2D1DD65B6A}"/>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4" name="Freihand 213">
                      <a:extLst>
                        <a:ext uri="{FF2B5EF4-FFF2-40B4-BE49-F238E27FC236}">
                          <a16:creationId xmlns:a16="http://schemas.microsoft.com/office/drawing/2014/main" id="{10D5A01E-0953-5DAE-D6E0-9212F1D68433}"/>
                        </a:ext>
                      </a:extLst>
                    </p14:cNvPr>
                    <p14:cNvContentPartPr/>
                    <p14:nvPr/>
                  </p14:nvContentPartPr>
                  <p14:xfrm>
                    <a:off x="6508226" y="4181669"/>
                    <a:ext cx="360" cy="360"/>
                  </p14:xfrm>
                </p:contentPart>
              </mc:Choice>
              <mc:Fallback xmlns="">
                <p:pic>
                  <p:nvPicPr>
                    <p:cNvPr id="214" name="Freihand 213">
                      <a:extLst>
                        <a:ext uri="{FF2B5EF4-FFF2-40B4-BE49-F238E27FC236}">
                          <a16:creationId xmlns:a16="http://schemas.microsoft.com/office/drawing/2014/main" id="{10D5A01E-0953-5DAE-D6E0-9212F1D68433}"/>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15" name="Freihand 214">
                      <a:extLst>
                        <a:ext uri="{FF2B5EF4-FFF2-40B4-BE49-F238E27FC236}">
                          <a16:creationId xmlns:a16="http://schemas.microsoft.com/office/drawing/2014/main" id="{0B3FE4BB-2208-BE81-A337-5CEA8562CA64}"/>
                        </a:ext>
                      </a:extLst>
                    </p14:cNvPr>
                    <p14:cNvContentPartPr/>
                    <p14:nvPr/>
                  </p14:nvContentPartPr>
                  <p14:xfrm>
                    <a:off x="6544946" y="4181669"/>
                    <a:ext cx="360" cy="360"/>
                  </p14:xfrm>
                </p:contentPart>
              </mc:Choice>
              <mc:Fallback xmlns="">
                <p:pic>
                  <p:nvPicPr>
                    <p:cNvPr id="215" name="Freihand 214">
                      <a:extLst>
                        <a:ext uri="{FF2B5EF4-FFF2-40B4-BE49-F238E27FC236}">
                          <a16:creationId xmlns:a16="http://schemas.microsoft.com/office/drawing/2014/main" id="{0B3FE4BB-2208-BE81-A337-5CEA8562CA64}"/>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6" name="Freihand 215">
                      <a:extLst>
                        <a:ext uri="{FF2B5EF4-FFF2-40B4-BE49-F238E27FC236}">
                          <a16:creationId xmlns:a16="http://schemas.microsoft.com/office/drawing/2014/main" id="{1010B66A-541E-DC27-926C-A129FFB75BD6}"/>
                        </a:ext>
                      </a:extLst>
                    </p14:cNvPr>
                    <p14:cNvContentPartPr/>
                    <p14:nvPr/>
                  </p14:nvContentPartPr>
                  <p14:xfrm>
                    <a:off x="6592466" y="4187069"/>
                    <a:ext cx="360" cy="360"/>
                  </p14:xfrm>
                </p:contentPart>
              </mc:Choice>
              <mc:Fallback xmlns="">
                <p:pic>
                  <p:nvPicPr>
                    <p:cNvPr id="216" name="Freihand 215">
                      <a:extLst>
                        <a:ext uri="{FF2B5EF4-FFF2-40B4-BE49-F238E27FC236}">
                          <a16:creationId xmlns:a16="http://schemas.microsoft.com/office/drawing/2014/main" id="{1010B66A-541E-DC27-926C-A129FFB75BD6}"/>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17" name="Freihand 216">
                      <a:extLst>
                        <a:ext uri="{FF2B5EF4-FFF2-40B4-BE49-F238E27FC236}">
                          <a16:creationId xmlns:a16="http://schemas.microsoft.com/office/drawing/2014/main" id="{B7D4BDB8-3611-7E8A-F2A1-5B11CD253EAC}"/>
                        </a:ext>
                      </a:extLst>
                    </p14:cNvPr>
                    <p14:cNvContentPartPr/>
                    <p14:nvPr/>
                  </p14:nvContentPartPr>
                  <p14:xfrm>
                    <a:off x="6659066" y="4188149"/>
                    <a:ext cx="360" cy="360"/>
                  </p14:xfrm>
                </p:contentPart>
              </mc:Choice>
              <mc:Fallback xmlns="">
                <p:pic>
                  <p:nvPicPr>
                    <p:cNvPr id="217" name="Freihand 216">
                      <a:extLst>
                        <a:ext uri="{FF2B5EF4-FFF2-40B4-BE49-F238E27FC236}">
                          <a16:creationId xmlns:a16="http://schemas.microsoft.com/office/drawing/2014/main" id="{B7D4BDB8-3611-7E8A-F2A1-5B11CD253EAC}"/>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8" name="Freihand 217">
                      <a:extLst>
                        <a:ext uri="{FF2B5EF4-FFF2-40B4-BE49-F238E27FC236}">
                          <a16:creationId xmlns:a16="http://schemas.microsoft.com/office/drawing/2014/main" id="{322380B7-CFD3-7992-B7A5-7276430EF79F}"/>
                        </a:ext>
                      </a:extLst>
                    </p14:cNvPr>
                    <p14:cNvContentPartPr/>
                    <p14:nvPr/>
                  </p14:nvContentPartPr>
                  <p14:xfrm>
                    <a:off x="6706226" y="4188149"/>
                    <a:ext cx="360" cy="360"/>
                  </p14:xfrm>
                </p:contentPart>
              </mc:Choice>
              <mc:Fallback xmlns="">
                <p:pic>
                  <p:nvPicPr>
                    <p:cNvPr id="218" name="Freihand 217">
                      <a:extLst>
                        <a:ext uri="{FF2B5EF4-FFF2-40B4-BE49-F238E27FC236}">
                          <a16:creationId xmlns:a16="http://schemas.microsoft.com/office/drawing/2014/main" id="{322380B7-CFD3-7992-B7A5-7276430EF79F}"/>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19" name="Freihand 218">
                      <a:extLst>
                        <a:ext uri="{FF2B5EF4-FFF2-40B4-BE49-F238E27FC236}">
                          <a16:creationId xmlns:a16="http://schemas.microsoft.com/office/drawing/2014/main" id="{C0A9FCEA-F011-F32E-F3AE-F47F4238E666}"/>
                        </a:ext>
                      </a:extLst>
                    </p14:cNvPr>
                    <p14:cNvContentPartPr/>
                    <p14:nvPr/>
                  </p14:nvContentPartPr>
                  <p14:xfrm>
                    <a:off x="6800186" y="4188149"/>
                    <a:ext cx="360" cy="360"/>
                  </p14:xfrm>
                </p:contentPart>
              </mc:Choice>
              <mc:Fallback xmlns="">
                <p:pic>
                  <p:nvPicPr>
                    <p:cNvPr id="219" name="Freihand 218">
                      <a:extLst>
                        <a:ext uri="{FF2B5EF4-FFF2-40B4-BE49-F238E27FC236}">
                          <a16:creationId xmlns:a16="http://schemas.microsoft.com/office/drawing/2014/main" id="{C0A9FCEA-F011-F32E-F3AE-F47F4238E666}"/>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20" name="Freihand 219">
                      <a:extLst>
                        <a:ext uri="{FF2B5EF4-FFF2-40B4-BE49-F238E27FC236}">
                          <a16:creationId xmlns:a16="http://schemas.microsoft.com/office/drawing/2014/main" id="{70C83B18-F85E-CB34-724F-9C4E50DEB7FD}"/>
                        </a:ext>
                      </a:extLst>
                    </p14:cNvPr>
                    <p14:cNvContentPartPr/>
                    <p14:nvPr/>
                  </p14:nvContentPartPr>
                  <p14:xfrm>
                    <a:off x="6891266" y="4162229"/>
                    <a:ext cx="360" cy="360"/>
                  </p14:xfrm>
                </p:contentPart>
              </mc:Choice>
              <mc:Fallback xmlns="">
                <p:pic>
                  <p:nvPicPr>
                    <p:cNvPr id="220" name="Freihand 219">
                      <a:extLst>
                        <a:ext uri="{FF2B5EF4-FFF2-40B4-BE49-F238E27FC236}">
                          <a16:creationId xmlns:a16="http://schemas.microsoft.com/office/drawing/2014/main" id="{70C83B18-F85E-CB34-724F-9C4E50DEB7FD}"/>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156">
              <p14:nvContentPartPr>
                <p14:cNvPr id="176" name="Freihand 175">
                  <a:extLst>
                    <a:ext uri="{FF2B5EF4-FFF2-40B4-BE49-F238E27FC236}">
                      <a16:creationId xmlns:a16="http://schemas.microsoft.com/office/drawing/2014/main" id="{AD35AA2F-D085-FC20-B286-264A0C3D91EB}"/>
                    </a:ext>
                  </a:extLst>
                </p14:cNvPr>
                <p14:cNvContentPartPr/>
                <p14:nvPr/>
              </p14:nvContentPartPr>
              <p14:xfrm>
                <a:off x="1428012" y="2021904"/>
                <a:ext cx="360" cy="360"/>
              </p14:xfrm>
            </p:contentPart>
          </mc:Choice>
          <mc:Fallback xmlns="">
            <p:pic>
              <p:nvPicPr>
                <p:cNvPr id="176" name="Freihand 175">
                  <a:extLst>
                    <a:ext uri="{FF2B5EF4-FFF2-40B4-BE49-F238E27FC236}">
                      <a16:creationId xmlns:a16="http://schemas.microsoft.com/office/drawing/2014/main" id="{AD35AA2F-D085-FC20-B286-264A0C3D91EB}"/>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77" name="Freihand 176">
                  <a:extLst>
                    <a:ext uri="{FF2B5EF4-FFF2-40B4-BE49-F238E27FC236}">
                      <a16:creationId xmlns:a16="http://schemas.microsoft.com/office/drawing/2014/main" id="{6D7B4AF1-7ACB-B175-B808-DF610D978A32}"/>
                    </a:ext>
                  </a:extLst>
                </p14:cNvPr>
                <p14:cNvContentPartPr/>
                <p14:nvPr/>
              </p14:nvContentPartPr>
              <p14:xfrm>
                <a:off x="1497492" y="2003544"/>
                <a:ext cx="360" cy="360"/>
              </p14:xfrm>
            </p:contentPart>
          </mc:Choice>
          <mc:Fallback xmlns="">
            <p:pic>
              <p:nvPicPr>
                <p:cNvPr id="177" name="Freihand 176">
                  <a:extLst>
                    <a:ext uri="{FF2B5EF4-FFF2-40B4-BE49-F238E27FC236}">
                      <a16:creationId xmlns:a16="http://schemas.microsoft.com/office/drawing/2014/main" id="{6D7B4AF1-7ACB-B175-B808-DF610D978A32}"/>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78" name="Freihand 177">
                  <a:extLst>
                    <a:ext uri="{FF2B5EF4-FFF2-40B4-BE49-F238E27FC236}">
                      <a16:creationId xmlns:a16="http://schemas.microsoft.com/office/drawing/2014/main" id="{76544363-3F83-5E70-5587-6EF9EE949BA6}"/>
                    </a:ext>
                  </a:extLst>
                </p14:cNvPr>
                <p14:cNvContentPartPr/>
                <p14:nvPr/>
              </p14:nvContentPartPr>
              <p14:xfrm>
                <a:off x="1531332" y="2017224"/>
                <a:ext cx="360" cy="360"/>
              </p14:xfrm>
            </p:contentPart>
          </mc:Choice>
          <mc:Fallback xmlns="">
            <p:pic>
              <p:nvPicPr>
                <p:cNvPr id="178" name="Freihand 177">
                  <a:extLst>
                    <a:ext uri="{FF2B5EF4-FFF2-40B4-BE49-F238E27FC236}">
                      <a16:creationId xmlns:a16="http://schemas.microsoft.com/office/drawing/2014/main" id="{76544363-3F83-5E70-5587-6EF9EE949BA6}"/>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79" name="Freihand 178">
                  <a:extLst>
                    <a:ext uri="{FF2B5EF4-FFF2-40B4-BE49-F238E27FC236}">
                      <a16:creationId xmlns:a16="http://schemas.microsoft.com/office/drawing/2014/main" id="{B76E70DD-AD4E-6496-7101-51A6CDC25A3B}"/>
                    </a:ext>
                  </a:extLst>
                </p14:cNvPr>
                <p14:cNvContentPartPr/>
                <p14:nvPr/>
              </p14:nvContentPartPr>
              <p14:xfrm>
                <a:off x="1526292" y="2059344"/>
                <a:ext cx="360" cy="360"/>
              </p14:xfrm>
            </p:contentPart>
          </mc:Choice>
          <mc:Fallback xmlns="">
            <p:pic>
              <p:nvPicPr>
                <p:cNvPr id="179" name="Freihand 178">
                  <a:extLst>
                    <a:ext uri="{FF2B5EF4-FFF2-40B4-BE49-F238E27FC236}">
                      <a16:creationId xmlns:a16="http://schemas.microsoft.com/office/drawing/2014/main" id="{B76E70DD-AD4E-6496-7101-51A6CDC25A3B}"/>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80" name="Freihand 179">
                  <a:extLst>
                    <a:ext uri="{FF2B5EF4-FFF2-40B4-BE49-F238E27FC236}">
                      <a16:creationId xmlns:a16="http://schemas.microsoft.com/office/drawing/2014/main" id="{78E273BB-1DD1-7232-824D-7175D57766D1}"/>
                    </a:ext>
                  </a:extLst>
                </p14:cNvPr>
                <p14:cNvContentPartPr/>
                <p14:nvPr/>
              </p14:nvContentPartPr>
              <p14:xfrm>
                <a:off x="1571292" y="2034144"/>
                <a:ext cx="360" cy="360"/>
              </p14:xfrm>
            </p:contentPart>
          </mc:Choice>
          <mc:Fallback xmlns="">
            <p:pic>
              <p:nvPicPr>
                <p:cNvPr id="180" name="Freihand 179">
                  <a:extLst>
                    <a:ext uri="{FF2B5EF4-FFF2-40B4-BE49-F238E27FC236}">
                      <a16:creationId xmlns:a16="http://schemas.microsoft.com/office/drawing/2014/main" id="{78E273BB-1DD1-7232-824D-7175D57766D1}"/>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81" name="Freihand 180">
                  <a:extLst>
                    <a:ext uri="{FF2B5EF4-FFF2-40B4-BE49-F238E27FC236}">
                      <a16:creationId xmlns:a16="http://schemas.microsoft.com/office/drawing/2014/main" id="{DBC2CC0D-7268-EF85-825C-1038F56DE810}"/>
                    </a:ext>
                  </a:extLst>
                </p14:cNvPr>
                <p14:cNvContentPartPr/>
                <p14:nvPr/>
              </p14:nvContentPartPr>
              <p14:xfrm>
                <a:off x="1991412" y="2036304"/>
                <a:ext cx="360" cy="360"/>
              </p14:xfrm>
            </p:contentPart>
          </mc:Choice>
          <mc:Fallback xmlns="">
            <p:pic>
              <p:nvPicPr>
                <p:cNvPr id="181" name="Freihand 180">
                  <a:extLst>
                    <a:ext uri="{FF2B5EF4-FFF2-40B4-BE49-F238E27FC236}">
                      <a16:creationId xmlns:a16="http://schemas.microsoft.com/office/drawing/2014/main" id="{DBC2CC0D-7268-EF85-825C-1038F56DE810}"/>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82" name="Freihand 181">
                  <a:extLst>
                    <a:ext uri="{FF2B5EF4-FFF2-40B4-BE49-F238E27FC236}">
                      <a16:creationId xmlns:a16="http://schemas.microsoft.com/office/drawing/2014/main" id="{DA492DDC-609A-E229-B7F9-416FF5ADFDA0}"/>
                    </a:ext>
                  </a:extLst>
                </p14:cNvPr>
                <p14:cNvContentPartPr/>
                <p14:nvPr/>
              </p14:nvContentPartPr>
              <p14:xfrm>
                <a:off x="2066292" y="1987344"/>
                <a:ext cx="360" cy="360"/>
              </p14:xfrm>
            </p:contentPart>
          </mc:Choice>
          <mc:Fallback xmlns="">
            <p:pic>
              <p:nvPicPr>
                <p:cNvPr id="182" name="Freihand 181">
                  <a:extLst>
                    <a:ext uri="{FF2B5EF4-FFF2-40B4-BE49-F238E27FC236}">
                      <a16:creationId xmlns:a16="http://schemas.microsoft.com/office/drawing/2014/main" id="{DA492DDC-609A-E229-B7F9-416FF5ADFDA0}"/>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83" name="Freihand 182">
                  <a:extLst>
                    <a:ext uri="{FF2B5EF4-FFF2-40B4-BE49-F238E27FC236}">
                      <a16:creationId xmlns:a16="http://schemas.microsoft.com/office/drawing/2014/main" id="{855B0837-2E26-C378-329C-A1C996CC0D67}"/>
                    </a:ext>
                  </a:extLst>
                </p14:cNvPr>
                <p14:cNvContentPartPr/>
                <p14:nvPr/>
              </p14:nvContentPartPr>
              <p14:xfrm>
                <a:off x="2080332" y="2068344"/>
                <a:ext cx="360" cy="360"/>
              </p14:xfrm>
            </p:contentPart>
          </mc:Choice>
          <mc:Fallback xmlns="">
            <p:pic>
              <p:nvPicPr>
                <p:cNvPr id="183" name="Freihand 182">
                  <a:extLst>
                    <a:ext uri="{FF2B5EF4-FFF2-40B4-BE49-F238E27FC236}">
                      <a16:creationId xmlns:a16="http://schemas.microsoft.com/office/drawing/2014/main" id="{855B0837-2E26-C378-329C-A1C996CC0D67}"/>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84" name="Freihand 183">
                  <a:extLst>
                    <a:ext uri="{FF2B5EF4-FFF2-40B4-BE49-F238E27FC236}">
                      <a16:creationId xmlns:a16="http://schemas.microsoft.com/office/drawing/2014/main" id="{5D8F52DF-EA49-302E-71A2-918BAEB64510}"/>
                    </a:ext>
                  </a:extLst>
                </p14:cNvPr>
                <p14:cNvContentPartPr/>
                <p14:nvPr/>
              </p14:nvContentPartPr>
              <p14:xfrm>
                <a:off x="2128212" y="2035944"/>
                <a:ext cx="360" cy="360"/>
              </p14:xfrm>
            </p:contentPart>
          </mc:Choice>
          <mc:Fallback xmlns="">
            <p:pic>
              <p:nvPicPr>
                <p:cNvPr id="184" name="Freihand 183">
                  <a:extLst>
                    <a:ext uri="{FF2B5EF4-FFF2-40B4-BE49-F238E27FC236}">
                      <a16:creationId xmlns:a16="http://schemas.microsoft.com/office/drawing/2014/main" id="{5D8F52DF-EA49-302E-71A2-918BAEB64510}"/>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85" name="Freihand 184">
                  <a:extLst>
                    <a:ext uri="{FF2B5EF4-FFF2-40B4-BE49-F238E27FC236}">
                      <a16:creationId xmlns:a16="http://schemas.microsoft.com/office/drawing/2014/main" id="{256EEF57-50B1-8CF2-4AB5-F3A05CFDF8B5}"/>
                    </a:ext>
                  </a:extLst>
                </p14:cNvPr>
                <p14:cNvContentPartPr/>
                <p14:nvPr/>
              </p14:nvContentPartPr>
              <p14:xfrm>
                <a:off x="2065212" y="2344824"/>
                <a:ext cx="360" cy="360"/>
              </p14:xfrm>
            </p:contentPart>
          </mc:Choice>
          <mc:Fallback xmlns="">
            <p:pic>
              <p:nvPicPr>
                <p:cNvPr id="185" name="Freihand 184">
                  <a:extLst>
                    <a:ext uri="{FF2B5EF4-FFF2-40B4-BE49-F238E27FC236}">
                      <a16:creationId xmlns:a16="http://schemas.microsoft.com/office/drawing/2014/main" id="{256EEF57-50B1-8CF2-4AB5-F3A05CFDF8B5}"/>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86" name="Freihand 185">
                  <a:extLst>
                    <a:ext uri="{FF2B5EF4-FFF2-40B4-BE49-F238E27FC236}">
                      <a16:creationId xmlns:a16="http://schemas.microsoft.com/office/drawing/2014/main" id="{0A08A5A4-50A1-6261-39FD-4DD955BBD8B5}"/>
                    </a:ext>
                  </a:extLst>
                </p14:cNvPr>
                <p14:cNvContentPartPr/>
                <p14:nvPr/>
              </p14:nvContentPartPr>
              <p14:xfrm>
                <a:off x="2070252" y="2418624"/>
                <a:ext cx="360" cy="360"/>
              </p14:xfrm>
            </p:contentPart>
          </mc:Choice>
          <mc:Fallback xmlns="">
            <p:pic>
              <p:nvPicPr>
                <p:cNvPr id="186" name="Freihand 185">
                  <a:extLst>
                    <a:ext uri="{FF2B5EF4-FFF2-40B4-BE49-F238E27FC236}">
                      <a16:creationId xmlns:a16="http://schemas.microsoft.com/office/drawing/2014/main" id="{0A08A5A4-50A1-6261-39FD-4DD955BBD8B5}"/>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87" name="Freihand 186">
                  <a:extLst>
                    <a:ext uri="{FF2B5EF4-FFF2-40B4-BE49-F238E27FC236}">
                      <a16:creationId xmlns:a16="http://schemas.microsoft.com/office/drawing/2014/main" id="{49104B97-D2BF-7B2C-84D6-4BC4DCFA0921}"/>
                    </a:ext>
                  </a:extLst>
                </p14:cNvPr>
                <p14:cNvContentPartPr/>
                <p14:nvPr/>
              </p14:nvContentPartPr>
              <p14:xfrm>
                <a:off x="2140812" y="2399544"/>
                <a:ext cx="360" cy="360"/>
              </p14:xfrm>
            </p:contentPart>
          </mc:Choice>
          <mc:Fallback xmlns="">
            <p:pic>
              <p:nvPicPr>
                <p:cNvPr id="187" name="Freihand 186">
                  <a:extLst>
                    <a:ext uri="{FF2B5EF4-FFF2-40B4-BE49-F238E27FC236}">
                      <a16:creationId xmlns:a16="http://schemas.microsoft.com/office/drawing/2014/main" id="{49104B97-D2BF-7B2C-84D6-4BC4DCFA0921}"/>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88" name="Freihand 187">
                  <a:extLst>
                    <a:ext uri="{FF2B5EF4-FFF2-40B4-BE49-F238E27FC236}">
                      <a16:creationId xmlns:a16="http://schemas.microsoft.com/office/drawing/2014/main" id="{07853C4A-2F38-07D9-612D-F7F9A666BD01}"/>
                    </a:ext>
                  </a:extLst>
                </p14:cNvPr>
                <p14:cNvContentPartPr/>
                <p14:nvPr/>
              </p14:nvContentPartPr>
              <p14:xfrm>
                <a:off x="2004372" y="2396664"/>
                <a:ext cx="360" cy="360"/>
              </p14:xfrm>
            </p:contentPart>
          </mc:Choice>
          <mc:Fallback xmlns="">
            <p:pic>
              <p:nvPicPr>
                <p:cNvPr id="188" name="Freihand 187">
                  <a:extLst>
                    <a:ext uri="{FF2B5EF4-FFF2-40B4-BE49-F238E27FC236}">
                      <a16:creationId xmlns:a16="http://schemas.microsoft.com/office/drawing/2014/main" id="{07853C4A-2F38-07D9-612D-F7F9A666BD01}"/>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89" name="Freihand 188">
                  <a:extLst>
                    <a:ext uri="{FF2B5EF4-FFF2-40B4-BE49-F238E27FC236}">
                      <a16:creationId xmlns:a16="http://schemas.microsoft.com/office/drawing/2014/main" id="{78C2E50B-1A37-9AD7-F3E2-5CD3636FB318}"/>
                    </a:ext>
                  </a:extLst>
                </p14:cNvPr>
                <p14:cNvContentPartPr/>
                <p14:nvPr/>
              </p14:nvContentPartPr>
              <p14:xfrm>
                <a:off x="2033892" y="2761704"/>
                <a:ext cx="360" cy="360"/>
              </p14:xfrm>
            </p:contentPart>
          </mc:Choice>
          <mc:Fallback xmlns="">
            <p:pic>
              <p:nvPicPr>
                <p:cNvPr id="189" name="Freihand 188">
                  <a:extLst>
                    <a:ext uri="{FF2B5EF4-FFF2-40B4-BE49-F238E27FC236}">
                      <a16:creationId xmlns:a16="http://schemas.microsoft.com/office/drawing/2014/main" id="{78C2E50B-1A37-9AD7-F3E2-5CD3636FB318}"/>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0" name="Freihand 189">
                  <a:extLst>
                    <a:ext uri="{FF2B5EF4-FFF2-40B4-BE49-F238E27FC236}">
                      <a16:creationId xmlns:a16="http://schemas.microsoft.com/office/drawing/2014/main" id="{AFB45EA9-E6D6-D839-BAA0-886A94B68D11}"/>
                    </a:ext>
                  </a:extLst>
                </p14:cNvPr>
                <p14:cNvContentPartPr/>
                <p14:nvPr/>
              </p14:nvContentPartPr>
              <p14:xfrm>
                <a:off x="2127492" y="2764944"/>
                <a:ext cx="360" cy="360"/>
              </p14:xfrm>
            </p:contentPart>
          </mc:Choice>
          <mc:Fallback xmlns="">
            <p:pic>
              <p:nvPicPr>
                <p:cNvPr id="190" name="Freihand 189">
                  <a:extLst>
                    <a:ext uri="{FF2B5EF4-FFF2-40B4-BE49-F238E27FC236}">
                      <a16:creationId xmlns:a16="http://schemas.microsoft.com/office/drawing/2014/main" id="{AFB45EA9-E6D6-D839-BAA0-886A94B68D11}"/>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91" name="Freihand 190">
                  <a:extLst>
                    <a:ext uri="{FF2B5EF4-FFF2-40B4-BE49-F238E27FC236}">
                      <a16:creationId xmlns:a16="http://schemas.microsoft.com/office/drawing/2014/main" id="{C32C871B-4A66-8C6A-F501-1408B347F8C0}"/>
                    </a:ext>
                  </a:extLst>
                </p14:cNvPr>
                <p14:cNvContentPartPr/>
                <p14:nvPr/>
              </p14:nvContentPartPr>
              <p14:xfrm>
                <a:off x="2126772" y="2808504"/>
                <a:ext cx="360" cy="360"/>
              </p14:xfrm>
            </p:contentPart>
          </mc:Choice>
          <mc:Fallback xmlns="">
            <p:pic>
              <p:nvPicPr>
                <p:cNvPr id="191" name="Freihand 190">
                  <a:extLst>
                    <a:ext uri="{FF2B5EF4-FFF2-40B4-BE49-F238E27FC236}">
                      <a16:creationId xmlns:a16="http://schemas.microsoft.com/office/drawing/2014/main" id="{C32C871B-4A66-8C6A-F501-1408B347F8C0}"/>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92" name="Freihand 191">
                  <a:extLst>
                    <a:ext uri="{FF2B5EF4-FFF2-40B4-BE49-F238E27FC236}">
                      <a16:creationId xmlns:a16="http://schemas.microsoft.com/office/drawing/2014/main" id="{81D32F32-62C4-5A1F-85F4-7B84896DC3E0}"/>
                    </a:ext>
                  </a:extLst>
                </p14:cNvPr>
                <p14:cNvContentPartPr/>
                <p14:nvPr/>
              </p14:nvContentPartPr>
              <p14:xfrm>
                <a:off x="1427292" y="2407824"/>
                <a:ext cx="360" cy="360"/>
              </p14:xfrm>
            </p:contentPart>
          </mc:Choice>
          <mc:Fallback xmlns="">
            <p:pic>
              <p:nvPicPr>
                <p:cNvPr id="192" name="Freihand 191">
                  <a:extLst>
                    <a:ext uri="{FF2B5EF4-FFF2-40B4-BE49-F238E27FC236}">
                      <a16:creationId xmlns:a16="http://schemas.microsoft.com/office/drawing/2014/main" id="{81D32F32-62C4-5A1F-85F4-7B84896DC3E0}"/>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93" name="Freihand 192">
                  <a:extLst>
                    <a:ext uri="{FF2B5EF4-FFF2-40B4-BE49-F238E27FC236}">
                      <a16:creationId xmlns:a16="http://schemas.microsoft.com/office/drawing/2014/main" id="{88C067CE-4AF2-3920-A857-5667834CFF58}"/>
                    </a:ext>
                  </a:extLst>
                </p14:cNvPr>
                <p14:cNvContentPartPr/>
                <p14:nvPr/>
              </p14:nvContentPartPr>
              <p14:xfrm>
                <a:off x="1504332" y="2406384"/>
                <a:ext cx="360" cy="360"/>
              </p14:xfrm>
            </p:contentPart>
          </mc:Choice>
          <mc:Fallback xmlns="">
            <p:pic>
              <p:nvPicPr>
                <p:cNvPr id="193" name="Freihand 192">
                  <a:extLst>
                    <a:ext uri="{FF2B5EF4-FFF2-40B4-BE49-F238E27FC236}">
                      <a16:creationId xmlns:a16="http://schemas.microsoft.com/office/drawing/2014/main" id="{88C067CE-4AF2-3920-A857-5667834CFF58}"/>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94" name="Freihand 193">
                  <a:extLst>
                    <a:ext uri="{FF2B5EF4-FFF2-40B4-BE49-F238E27FC236}">
                      <a16:creationId xmlns:a16="http://schemas.microsoft.com/office/drawing/2014/main" id="{A8D3DC42-EF3D-C5D8-2654-E44066BF8BAA}"/>
                    </a:ext>
                  </a:extLst>
                </p14:cNvPr>
                <p14:cNvContentPartPr/>
                <p14:nvPr/>
              </p14:nvContentPartPr>
              <p14:xfrm>
                <a:off x="1577052" y="2379744"/>
                <a:ext cx="360" cy="360"/>
              </p14:xfrm>
            </p:contentPart>
          </mc:Choice>
          <mc:Fallback xmlns="">
            <p:pic>
              <p:nvPicPr>
                <p:cNvPr id="194" name="Freihand 193">
                  <a:extLst>
                    <a:ext uri="{FF2B5EF4-FFF2-40B4-BE49-F238E27FC236}">
                      <a16:creationId xmlns:a16="http://schemas.microsoft.com/office/drawing/2014/main" id="{A8D3DC42-EF3D-C5D8-2654-E44066BF8BAA}"/>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95" name="Freihand 194">
                  <a:extLst>
                    <a:ext uri="{FF2B5EF4-FFF2-40B4-BE49-F238E27FC236}">
                      <a16:creationId xmlns:a16="http://schemas.microsoft.com/office/drawing/2014/main" id="{83B4F29F-2402-4407-B334-E8B47FDFC4D4}"/>
                    </a:ext>
                  </a:extLst>
                </p14:cNvPr>
                <p14:cNvContentPartPr/>
                <p14:nvPr/>
              </p14:nvContentPartPr>
              <p14:xfrm>
                <a:off x="1614852" y="2768544"/>
                <a:ext cx="360" cy="360"/>
              </p14:xfrm>
            </p:contentPart>
          </mc:Choice>
          <mc:Fallback xmlns="">
            <p:pic>
              <p:nvPicPr>
                <p:cNvPr id="195" name="Freihand 194">
                  <a:extLst>
                    <a:ext uri="{FF2B5EF4-FFF2-40B4-BE49-F238E27FC236}">
                      <a16:creationId xmlns:a16="http://schemas.microsoft.com/office/drawing/2014/main" id="{83B4F29F-2402-4407-B334-E8B47FDFC4D4}"/>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96" name="Freihand 195">
                  <a:extLst>
                    <a:ext uri="{FF2B5EF4-FFF2-40B4-BE49-F238E27FC236}">
                      <a16:creationId xmlns:a16="http://schemas.microsoft.com/office/drawing/2014/main" id="{5CDC3628-0E2F-C670-C807-C9CA15D43C89}"/>
                    </a:ext>
                  </a:extLst>
                </p14:cNvPr>
                <p14:cNvContentPartPr/>
                <p14:nvPr/>
              </p14:nvContentPartPr>
              <p14:xfrm>
                <a:off x="1529172" y="2743704"/>
                <a:ext cx="360" cy="360"/>
              </p14:xfrm>
            </p:contentPart>
          </mc:Choice>
          <mc:Fallback xmlns="">
            <p:pic>
              <p:nvPicPr>
                <p:cNvPr id="196" name="Freihand 195">
                  <a:extLst>
                    <a:ext uri="{FF2B5EF4-FFF2-40B4-BE49-F238E27FC236}">
                      <a16:creationId xmlns:a16="http://schemas.microsoft.com/office/drawing/2014/main" id="{5CDC3628-0E2F-C670-C807-C9CA15D43C89}"/>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97" name="Freihand 196">
                  <a:extLst>
                    <a:ext uri="{FF2B5EF4-FFF2-40B4-BE49-F238E27FC236}">
                      <a16:creationId xmlns:a16="http://schemas.microsoft.com/office/drawing/2014/main" id="{EDEAC535-8482-696F-68BC-25C73A651BFF}"/>
                    </a:ext>
                  </a:extLst>
                </p14:cNvPr>
                <p14:cNvContentPartPr/>
                <p14:nvPr/>
              </p14:nvContentPartPr>
              <p14:xfrm>
                <a:off x="1461492" y="2797344"/>
                <a:ext cx="360" cy="360"/>
              </p14:xfrm>
            </p:contentPart>
          </mc:Choice>
          <mc:Fallback xmlns="">
            <p:pic>
              <p:nvPicPr>
                <p:cNvPr id="197" name="Freihand 196">
                  <a:extLst>
                    <a:ext uri="{FF2B5EF4-FFF2-40B4-BE49-F238E27FC236}">
                      <a16:creationId xmlns:a16="http://schemas.microsoft.com/office/drawing/2014/main" id="{EDEAC535-8482-696F-68BC-25C73A651BFF}"/>
                    </a:ext>
                  </a:extLst>
                </p:cNvPr>
                <p:cNvPicPr/>
                <p:nvPr/>
              </p:nvPicPr>
              <p:blipFill>
                <a:blip r:embed="rId75"/>
                <a:stretch>
                  <a:fillRect/>
                </a:stretch>
              </p:blipFill>
              <p:spPr>
                <a:xfrm>
                  <a:off x="1407492" y="2689344"/>
                  <a:ext cx="108000" cy="216000"/>
                </a:xfrm>
                <a:prstGeom prst="rect">
                  <a:avLst/>
                </a:prstGeom>
              </p:spPr>
            </p:pic>
          </mc:Fallback>
        </mc:AlternateContent>
      </p:grpSp>
      <p:grpSp>
        <p:nvGrpSpPr>
          <p:cNvPr id="268" name="Gruppieren 267">
            <a:extLst>
              <a:ext uri="{FF2B5EF4-FFF2-40B4-BE49-F238E27FC236}">
                <a16:creationId xmlns:a16="http://schemas.microsoft.com/office/drawing/2014/main" id="{95897BF4-753F-F0C1-DD07-E1253F19F2E6}"/>
              </a:ext>
            </a:extLst>
          </p:cNvPr>
          <p:cNvGrpSpPr/>
          <p:nvPr/>
        </p:nvGrpSpPr>
        <p:grpSpPr>
          <a:xfrm>
            <a:off x="3670199" y="698740"/>
            <a:ext cx="1751865" cy="2224577"/>
            <a:chOff x="935579" y="884383"/>
            <a:chExt cx="1751865" cy="2224577"/>
          </a:xfrm>
        </p:grpSpPr>
        <p:grpSp>
          <p:nvGrpSpPr>
            <p:cNvPr id="269" name="Gruppieren 268">
              <a:extLst>
                <a:ext uri="{FF2B5EF4-FFF2-40B4-BE49-F238E27FC236}">
                  <a16:creationId xmlns:a16="http://schemas.microsoft.com/office/drawing/2014/main" id="{DE74D1EB-30D6-EB71-924B-9F3928BBF908}"/>
                </a:ext>
              </a:extLst>
            </p:cNvPr>
            <p:cNvGrpSpPr/>
            <p:nvPr/>
          </p:nvGrpSpPr>
          <p:grpSpPr>
            <a:xfrm>
              <a:off x="935579" y="884383"/>
              <a:ext cx="1751865" cy="2224577"/>
              <a:chOff x="5128437" y="270750"/>
              <a:chExt cx="4811433" cy="5214063"/>
            </a:xfrm>
          </p:grpSpPr>
          <p:pic>
            <p:nvPicPr>
              <p:cNvPr id="292" name="Grafik 291">
                <a:extLst>
                  <a:ext uri="{FF2B5EF4-FFF2-40B4-BE49-F238E27FC236}">
                    <a16:creationId xmlns:a16="http://schemas.microsoft.com/office/drawing/2014/main" id="{D8F81E3B-D238-DA9F-A766-6A7F0648E1C6}"/>
                  </a:ext>
                </a:extLst>
              </p:cNvPr>
              <p:cNvPicPr>
                <a:picLocks noChangeAspect="1"/>
              </p:cNvPicPr>
              <p:nvPr/>
            </p:nvPicPr>
            <p:blipFill>
              <a:blip r:embed="rId3"/>
              <a:stretch>
                <a:fillRect/>
              </a:stretch>
            </p:blipFill>
            <p:spPr>
              <a:xfrm>
                <a:off x="5128437" y="270750"/>
                <a:ext cx="4811433" cy="5214063"/>
              </a:xfrm>
              <a:prstGeom prst="rect">
                <a:avLst/>
              </a:prstGeom>
            </p:spPr>
          </p:pic>
          <p:grpSp>
            <p:nvGrpSpPr>
              <p:cNvPr id="293" name="Gruppieren 292">
                <a:extLst>
                  <a:ext uri="{FF2B5EF4-FFF2-40B4-BE49-F238E27FC236}">
                    <a16:creationId xmlns:a16="http://schemas.microsoft.com/office/drawing/2014/main" id="{9F766ED2-B4DC-E193-FCEE-4211BCA83DCF}"/>
                  </a:ext>
                </a:extLst>
              </p:cNvPr>
              <p:cNvGrpSpPr/>
              <p:nvPr/>
            </p:nvGrpSpPr>
            <p:grpSpPr>
              <a:xfrm>
                <a:off x="5848652" y="2451674"/>
                <a:ext cx="3280358" cy="2689951"/>
                <a:chOff x="604083" y="2271793"/>
                <a:chExt cx="3371002" cy="2978353"/>
              </a:xfrm>
            </p:grpSpPr>
            <p:pic>
              <p:nvPicPr>
                <p:cNvPr id="359" name="Grafik 358">
                  <a:extLst>
                    <a:ext uri="{FF2B5EF4-FFF2-40B4-BE49-F238E27FC236}">
                      <a16:creationId xmlns:a16="http://schemas.microsoft.com/office/drawing/2014/main" id="{080D5790-06CF-CD00-DAA9-147767D8B626}"/>
                    </a:ext>
                  </a:extLst>
                </p:cNvPr>
                <p:cNvPicPr>
                  <a:picLocks noChangeAspect="1"/>
                </p:cNvPicPr>
                <p:nvPr/>
              </p:nvPicPr>
              <p:blipFill>
                <a:blip r:embed="rId3"/>
                <a:srcRect l="13701" t="60572" r="17793" b="19546"/>
                <a:stretch>
                  <a:fillRect/>
                </a:stretch>
              </p:blipFill>
              <p:spPr>
                <a:xfrm>
                  <a:off x="604083" y="3212023"/>
                  <a:ext cx="3296093" cy="1036674"/>
                </a:xfrm>
                <a:prstGeom prst="rect">
                  <a:avLst/>
                </a:prstGeom>
              </p:spPr>
            </p:pic>
            <p:pic>
              <p:nvPicPr>
                <p:cNvPr id="360" name="Grafik 359">
                  <a:extLst>
                    <a:ext uri="{FF2B5EF4-FFF2-40B4-BE49-F238E27FC236}">
                      <a16:creationId xmlns:a16="http://schemas.microsoft.com/office/drawing/2014/main" id="{98729DAA-FF2B-6F6A-EE4E-AE97AD737312}"/>
                    </a:ext>
                  </a:extLst>
                </p:cNvPr>
                <p:cNvPicPr>
                  <a:picLocks noChangeAspect="1"/>
                </p:cNvPicPr>
                <p:nvPr/>
              </p:nvPicPr>
              <p:blipFill>
                <a:blip r:embed="rId3"/>
                <a:srcRect l="13701" t="60572" r="17793" b="19546"/>
                <a:stretch>
                  <a:fillRect/>
                </a:stretch>
              </p:blipFill>
              <p:spPr>
                <a:xfrm>
                  <a:off x="678992" y="4213472"/>
                  <a:ext cx="3296093" cy="1036674"/>
                </a:xfrm>
                <a:prstGeom prst="rect">
                  <a:avLst/>
                </a:prstGeom>
              </p:spPr>
            </p:pic>
            <p:pic>
              <p:nvPicPr>
                <p:cNvPr id="361" name="Grafik 360">
                  <a:extLst>
                    <a:ext uri="{FF2B5EF4-FFF2-40B4-BE49-F238E27FC236}">
                      <a16:creationId xmlns:a16="http://schemas.microsoft.com/office/drawing/2014/main" id="{5C6B487A-1167-4541-325A-020A8D01DC91}"/>
                    </a:ext>
                  </a:extLst>
                </p:cNvPr>
                <p:cNvPicPr>
                  <a:picLocks noChangeAspect="1"/>
                </p:cNvPicPr>
                <p:nvPr/>
              </p:nvPicPr>
              <p:blipFill>
                <a:blip r:embed="rId3"/>
                <a:srcRect l="13701" t="60572" r="17793" b="19546"/>
                <a:stretch>
                  <a:fillRect/>
                </a:stretch>
              </p:blipFill>
              <p:spPr>
                <a:xfrm>
                  <a:off x="604083" y="2271793"/>
                  <a:ext cx="3296093" cy="1036674"/>
                </a:xfrm>
                <a:prstGeom prst="rect">
                  <a:avLst/>
                </a:prstGeom>
              </p:spPr>
            </p:pic>
          </p:grpSp>
          <p:grpSp>
            <p:nvGrpSpPr>
              <p:cNvPr id="294" name="Gruppieren 293">
                <a:extLst>
                  <a:ext uri="{FF2B5EF4-FFF2-40B4-BE49-F238E27FC236}">
                    <a16:creationId xmlns:a16="http://schemas.microsoft.com/office/drawing/2014/main" id="{F476E464-D55D-3E2A-A70D-F0C9F697543A}"/>
                  </a:ext>
                </a:extLst>
              </p:cNvPr>
              <p:cNvGrpSpPr/>
              <p:nvPr/>
            </p:nvGrpSpPr>
            <p:grpSpPr>
              <a:xfrm>
                <a:off x="5837906" y="2641376"/>
                <a:ext cx="5040" cy="21600"/>
                <a:chOff x="5837906" y="2641376"/>
                <a:chExt cx="5040" cy="21600"/>
              </a:xfrm>
            </p:grpSpPr>
            <mc:AlternateContent xmlns:mc="http://schemas.openxmlformats.org/markup-compatibility/2006" xmlns:p14="http://schemas.microsoft.com/office/powerpoint/2010/main">
              <mc:Choice Requires="p14">
                <p:contentPart p14:bwMode="auto" r:id="rId178">
                  <p14:nvContentPartPr>
                    <p14:cNvPr id="357" name="Freihand 356">
                      <a:extLst>
                        <a:ext uri="{FF2B5EF4-FFF2-40B4-BE49-F238E27FC236}">
                          <a16:creationId xmlns:a16="http://schemas.microsoft.com/office/drawing/2014/main" id="{4A21F82F-169B-A1EB-59CA-EA69C8A70C4D}"/>
                        </a:ext>
                      </a:extLst>
                    </p14:cNvPr>
                    <p14:cNvContentPartPr/>
                    <p14:nvPr/>
                  </p14:nvContentPartPr>
                  <p14:xfrm>
                    <a:off x="5837906" y="2662616"/>
                    <a:ext cx="360" cy="360"/>
                  </p14:xfrm>
                </p:contentPart>
              </mc:Choice>
              <mc:Fallback xmlns="">
                <p:pic>
                  <p:nvPicPr>
                    <p:cNvPr id="357" name="Freihand 356">
                      <a:extLst>
                        <a:ext uri="{FF2B5EF4-FFF2-40B4-BE49-F238E27FC236}">
                          <a16:creationId xmlns:a16="http://schemas.microsoft.com/office/drawing/2014/main" id="{4A21F82F-169B-A1EB-59CA-EA69C8A70C4D}"/>
                        </a:ext>
                      </a:extLst>
                    </p:cNvPr>
                    <p:cNvPicPr/>
                    <p:nvPr/>
                  </p:nvPicPr>
                  <p:blipFill>
                    <a:blip r:embed="rId5"/>
                    <a:stretch>
                      <a:fillRect/>
                    </a:stretch>
                  </p:blipFill>
                  <p:spPr>
                    <a:xfrm>
                      <a:off x="5819906" y="2644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58" name="Freihand 357">
                      <a:extLst>
                        <a:ext uri="{FF2B5EF4-FFF2-40B4-BE49-F238E27FC236}">
                          <a16:creationId xmlns:a16="http://schemas.microsoft.com/office/drawing/2014/main" id="{D1620735-A2B1-8D6F-2D30-7A2C690D9E7E}"/>
                        </a:ext>
                      </a:extLst>
                    </p14:cNvPr>
                    <p14:cNvContentPartPr/>
                    <p14:nvPr/>
                  </p14:nvContentPartPr>
                  <p14:xfrm>
                    <a:off x="5842586" y="2641376"/>
                    <a:ext cx="360" cy="360"/>
                  </p14:xfrm>
                </p:contentPart>
              </mc:Choice>
              <mc:Fallback xmlns="">
                <p:pic>
                  <p:nvPicPr>
                    <p:cNvPr id="358" name="Freihand 357">
                      <a:extLst>
                        <a:ext uri="{FF2B5EF4-FFF2-40B4-BE49-F238E27FC236}">
                          <a16:creationId xmlns:a16="http://schemas.microsoft.com/office/drawing/2014/main" id="{D1620735-A2B1-8D6F-2D30-7A2C690D9E7E}"/>
                        </a:ext>
                      </a:extLst>
                    </p:cNvPr>
                    <p:cNvPicPr/>
                    <p:nvPr/>
                  </p:nvPicPr>
                  <p:blipFill>
                    <a:blip r:embed="rId5"/>
                    <a:stretch>
                      <a:fillRect/>
                    </a:stretch>
                  </p:blipFill>
                  <p:spPr>
                    <a:xfrm>
                      <a:off x="5824586" y="2623376"/>
                      <a:ext cx="36000" cy="36000"/>
                    </a:xfrm>
                    <a:prstGeom prst="rect">
                      <a:avLst/>
                    </a:prstGeom>
                  </p:spPr>
                </p:pic>
              </mc:Fallback>
            </mc:AlternateContent>
          </p:grpSp>
          <p:grpSp>
            <p:nvGrpSpPr>
              <p:cNvPr id="295" name="Gruppieren 294">
                <a:extLst>
                  <a:ext uri="{FF2B5EF4-FFF2-40B4-BE49-F238E27FC236}">
                    <a16:creationId xmlns:a16="http://schemas.microsoft.com/office/drawing/2014/main" id="{FF4CBDD9-496F-EA7B-BF3F-82D9115D3021}"/>
                  </a:ext>
                </a:extLst>
              </p:cNvPr>
              <p:cNvGrpSpPr/>
              <p:nvPr/>
            </p:nvGrpSpPr>
            <p:grpSpPr>
              <a:xfrm>
                <a:off x="5848706" y="2444456"/>
                <a:ext cx="61560" cy="160560"/>
                <a:chOff x="5848706" y="2444456"/>
                <a:chExt cx="61560" cy="160560"/>
              </a:xfrm>
            </p:grpSpPr>
            <mc:AlternateContent xmlns:mc="http://schemas.openxmlformats.org/markup-compatibility/2006" xmlns:p14="http://schemas.microsoft.com/office/powerpoint/2010/main">
              <mc:Choice Requires="p14">
                <p:contentPart p14:bwMode="auto" r:id="rId180">
                  <p14:nvContentPartPr>
                    <p14:cNvPr id="343" name="Freihand 342">
                      <a:extLst>
                        <a:ext uri="{FF2B5EF4-FFF2-40B4-BE49-F238E27FC236}">
                          <a16:creationId xmlns:a16="http://schemas.microsoft.com/office/drawing/2014/main" id="{861FC815-43A0-C96F-80B5-63F29B4DD5EA}"/>
                        </a:ext>
                      </a:extLst>
                    </p14:cNvPr>
                    <p14:cNvContentPartPr/>
                    <p14:nvPr/>
                  </p14:nvContentPartPr>
                  <p14:xfrm>
                    <a:off x="5859432" y="2543616"/>
                    <a:ext cx="360" cy="360"/>
                  </p14:xfrm>
                </p:contentPart>
              </mc:Choice>
              <mc:Fallback xmlns="">
                <p:pic>
                  <p:nvPicPr>
                    <p:cNvPr id="343" name="Freihand 342">
                      <a:extLst>
                        <a:ext uri="{FF2B5EF4-FFF2-40B4-BE49-F238E27FC236}">
                          <a16:creationId xmlns:a16="http://schemas.microsoft.com/office/drawing/2014/main" id="{861FC815-43A0-C96F-80B5-63F29B4DD5EA}"/>
                        </a:ext>
                      </a:extLst>
                    </p:cNvPr>
                    <p:cNvPicPr/>
                    <p:nvPr/>
                  </p:nvPicPr>
                  <p:blipFill>
                    <a:blip r:embed="rId5"/>
                    <a:stretch>
                      <a:fillRect/>
                    </a:stretch>
                  </p:blipFill>
                  <p:spPr>
                    <a:xfrm>
                      <a:off x="5841432" y="2525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44" name="Freihand 343">
                      <a:extLst>
                        <a:ext uri="{FF2B5EF4-FFF2-40B4-BE49-F238E27FC236}">
                          <a16:creationId xmlns:a16="http://schemas.microsoft.com/office/drawing/2014/main" id="{B2E6EEA6-A592-2C74-95A7-B3F86810E37D}"/>
                        </a:ext>
                      </a:extLst>
                    </p14:cNvPr>
                    <p14:cNvContentPartPr/>
                    <p14:nvPr/>
                  </p14:nvContentPartPr>
                  <p14:xfrm>
                    <a:off x="5889672" y="2452536"/>
                    <a:ext cx="360" cy="360"/>
                  </p14:xfrm>
                </p:contentPart>
              </mc:Choice>
              <mc:Fallback xmlns="">
                <p:pic>
                  <p:nvPicPr>
                    <p:cNvPr id="344" name="Freihand 343">
                      <a:extLst>
                        <a:ext uri="{FF2B5EF4-FFF2-40B4-BE49-F238E27FC236}">
                          <a16:creationId xmlns:a16="http://schemas.microsoft.com/office/drawing/2014/main" id="{B2E6EEA6-A592-2C74-95A7-B3F86810E37D}"/>
                        </a:ext>
                      </a:extLst>
                    </p:cNvPr>
                    <p:cNvPicPr/>
                    <p:nvPr/>
                  </p:nvPicPr>
                  <p:blipFill>
                    <a:blip r:embed="rId5"/>
                    <a:stretch>
                      <a:fillRect/>
                    </a:stretch>
                  </p:blipFill>
                  <p:spPr>
                    <a:xfrm>
                      <a:off x="5871672" y="24345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345" name="Freihand 344">
                      <a:extLst>
                        <a:ext uri="{FF2B5EF4-FFF2-40B4-BE49-F238E27FC236}">
                          <a16:creationId xmlns:a16="http://schemas.microsoft.com/office/drawing/2014/main" id="{91A20198-427F-5A21-3291-5F8386242495}"/>
                        </a:ext>
                      </a:extLst>
                    </p14:cNvPr>
                    <p14:cNvContentPartPr/>
                    <p14:nvPr/>
                  </p14:nvContentPartPr>
                  <p14:xfrm>
                    <a:off x="5890032" y="2462976"/>
                    <a:ext cx="360" cy="360"/>
                  </p14:xfrm>
                </p:contentPart>
              </mc:Choice>
              <mc:Fallback xmlns="">
                <p:pic>
                  <p:nvPicPr>
                    <p:cNvPr id="345" name="Freihand 344">
                      <a:extLst>
                        <a:ext uri="{FF2B5EF4-FFF2-40B4-BE49-F238E27FC236}">
                          <a16:creationId xmlns:a16="http://schemas.microsoft.com/office/drawing/2014/main" id="{91A20198-427F-5A21-3291-5F8386242495}"/>
                        </a:ext>
                      </a:extLst>
                    </p:cNvPr>
                    <p:cNvPicPr/>
                    <p:nvPr/>
                  </p:nvPicPr>
                  <p:blipFill>
                    <a:blip r:embed="rId5"/>
                    <a:stretch>
                      <a:fillRect/>
                    </a:stretch>
                  </p:blipFill>
                  <p:spPr>
                    <a:xfrm>
                      <a:off x="5872032" y="2444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46" name="Freihand 345">
                      <a:extLst>
                        <a:ext uri="{FF2B5EF4-FFF2-40B4-BE49-F238E27FC236}">
                          <a16:creationId xmlns:a16="http://schemas.microsoft.com/office/drawing/2014/main" id="{726DD43C-3A9E-D897-249B-CC400D3DECF5}"/>
                        </a:ext>
                      </a:extLst>
                    </p14:cNvPr>
                    <p14:cNvContentPartPr/>
                    <p14:nvPr/>
                  </p14:nvContentPartPr>
                  <p14:xfrm>
                    <a:off x="5895432" y="2469456"/>
                    <a:ext cx="360" cy="360"/>
                  </p14:xfrm>
                </p:contentPart>
              </mc:Choice>
              <mc:Fallback xmlns="">
                <p:pic>
                  <p:nvPicPr>
                    <p:cNvPr id="346" name="Freihand 345">
                      <a:extLst>
                        <a:ext uri="{FF2B5EF4-FFF2-40B4-BE49-F238E27FC236}">
                          <a16:creationId xmlns:a16="http://schemas.microsoft.com/office/drawing/2014/main" id="{726DD43C-3A9E-D897-249B-CC400D3DECF5}"/>
                        </a:ext>
                      </a:extLst>
                    </p:cNvPr>
                    <p:cNvPicPr/>
                    <p:nvPr/>
                  </p:nvPicPr>
                  <p:blipFill>
                    <a:blip r:embed="rId5"/>
                    <a:stretch>
                      <a:fillRect/>
                    </a:stretch>
                  </p:blipFill>
                  <p:spPr>
                    <a:xfrm>
                      <a:off x="5877432" y="245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347" name="Freihand 346">
                      <a:extLst>
                        <a:ext uri="{FF2B5EF4-FFF2-40B4-BE49-F238E27FC236}">
                          <a16:creationId xmlns:a16="http://schemas.microsoft.com/office/drawing/2014/main" id="{F09A1C70-8E7B-D12D-6A73-D0A1299594AD}"/>
                        </a:ext>
                      </a:extLst>
                    </p14:cNvPr>
                    <p14:cNvContentPartPr/>
                    <p14:nvPr/>
                  </p14:nvContentPartPr>
                  <p14:xfrm>
                    <a:off x="5877072" y="2488176"/>
                    <a:ext cx="360" cy="360"/>
                  </p14:xfrm>
                </p:contentPart>
              </mc:Choice>
              <mc:Fallback xmlns="">
                <p:pic>
                  <p:nvPicPr>
                    <p:cNvPr id="347" name="Freihand 346">
                      <a:extLst>
                        <a:ext uri="{FF2B5EF4-FFF2-40B4-BE49-F238E27FC236}">
                          <a16:creationId xmlns:a16="http://schemas.microsoft.com/office/drawing/2014/main" id="{F09A1C70-8E7B-D12D-6A73-D0A1299594AD}"/>
                        </a:ext>
                      </a:extLst>
                    </p:cNvPr>
                    <p:cNvPicPr/>
                    <p:nvPr/>
                  </p:nvPicPr>
                  <p:blipFill>
                    <a:blip r:embed="rId5"/>
                    <a:stretch>
                      <a:fillRect/>
                    </a:stretch>
                  </p:blipFill>
                  <p:spPr>
                    <a:xfrm>
                      <a:off x="5859072" y="2470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48" name="Freihand 347">
                      <a:extLst>
                        <a:ext uri="{FF2B5EF4-FFF2-40B4-BE49-F238E27FC236}">
                          <a16:creationId xmlns:a16="http://schemas.microsoft.com/office/drawing/2014/main" id="{34C5D331-EBD6-799D-974B-731A586E29E3}"/>
                        </a:ext>
                      </a:extLst>
                    </p14:cNvPr>
                    <p14:cNvContentPartPr/>
                    <p14:nvPr/>
                  </p14:nvContentPartPr>
                  <p14:xfrm>
                    <a:off x="5875992" y="2490336"/>
                    <a:ext cx="360" cy="360"/>
                  </p14:xfrm>
                </p:contentPart>
              </mc:Choice>
              <mc:Fallback xmlns="">
                <p:pic>
                  <p:nvPicPr>
                    <p:cNvPr id="348" name="Freihand 347">
                      <a:extLst>
                        <a:ext uri="{FF2B5EF4-FFF2-40B4-BE49-F238E27FC236}">
                          <a16:creationId xmlns:a16="http://schemas.microsoft.com/office/drawing/2014/main" id="{34C5D331-EBD6-799D-974B-731A586E29E3}"/>
                        </a:ext>
                      </a:extLst>
                    </p:cNvPr>
                    <p:cNvPicPr/>
                    <p:nvPr/>
                  </p:nvPicPr>
                  <p:blipFill>
                    <a:blip r:embed="rId5"/>
                    <a:stretch>
                      <a:fillRect/>
                    </a:stretch>
                  </p:blipFill>
                  <p:spPr>
                    <a:xfrm>
                      <a:off x="5857992" y="2472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49" name="Freihand 348">
                      <a:extLst>
                        <a:ext uri="{FF2B5EF4-FFF2-40B4-BE49-F238E27FC236}">
                          <a16:creationId xmlns:a16="http://schemas.microsoft.com/office/drawing/2014/main" id="{33867647-2036-DB48-A799-311B43D45B00}"/>
                        </a:ext>
                      </a:extLst>
                    </p14:cNvPr>
                    <p14:cNvContentPartPr/>
                    <p14:nvPr/>
                  </p14:nvContentPartPr>
                  <p14:xfrm>
                    <a:off x="5875706" y="2472176"/>
                    <a:ext cx="360" cy="360"/>
                  </p14:xfrm>
                </p:contentPart>
              </mc:Choice>
              <mc:Fallback xmlns="">
                <p:pic>
                  <p:nvPicPr>
                    <p:cNvPr id="349" name="Freihand 348">
                      <a:extLst>
                        <a:ext uri="{FF2B5EF4-FFF2-40B4-BE49-F238E27FC236}">
                          <a16:creationId xmlns:a16="http://schemas.microsoft.com/office/drawing/2014/main" id="{33867647-2036-DB48-A799-311B43D45B00}"/>
                        </a:ext>
                      </a:extLst>
                    </p:cNvPr>
                    <p:cNvPicPr/>
                    <p:nvPr/>
                  </p:nvPicPr>
                  <p:blipFill>
                    <a:blip r:embed="rId5"/>
                    <a:stretch>
                      <a:fillRect/>
                    </a:stretch>
                  </p:blipFill>
                  <p:spPr>
                    <a:xfrm>
                      <a:off x="5857706" y="2454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50" name="Freihand 349">
                      <a:extLst>
                        <a:ext uri="{FF2B5EF4-FFF2-40B4-BE49-F238E27FC236}">
                          <a16:creationId xmlns:a16="http://schemas.microsoft.com/office/drawing/2014/main" id="{3DFBE1DB-3B02-722F-586A-DFF94F4F1A4C}"/>
                        </a:ext>
                      </a:extLst>
                    </p14:cNvPr>
                    <p14:cNvContentPartPr/>
                    <p14:nvPr/>
                  </p14:nvContentPartPr>
                  <p14:xfrm>
                    <a:off x="5872106" y="2470376"/>
                    <a:ext cx="360" cy="360"/>
                  </p14:xfrm>
                </p:contentPart>
              </mc:Choice>
              <mc:Fallback xmlns="">
                <p:pic>
                  <p:nvPicPr>
                    <p:cNvPr id="350" name="Freihand 349">
                      <a:extLst>
                        <a:ext uri="{FF2B5EF4-FFF2-40B4-BE49-F238E27FC236}">
                          <a16:creationId xmlns:a16="http://schemas.microsoft.com/office/drawing/2014/main" id="{3DFBE1DB-3B02-722F-586A-DFF94F4F1A4C}"/>
                        </a:ext>
                      </a:extLst>
                    </p:cNvPr>
                    <p:cNvPicPr/>
                    <p:nvPr/>
                  </p:nvPicPr>
                  <p:blipFill>
                    <a:blip r:embed="rId5"/>
                    <a:stretch>
                      <a:fillRect/>
                    </a:stretch>
                  </p:blipFill>
                  <p:spPr>
                    <a:xfrm>
                      <a:off x="5854106" y="2452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51" name="Freihand 350">
                      <a:extLst>
                        <a:ext uri="{FF2B5EF4-FFF2-40B4-BE49-F238E27FC236}">
                          <a16:creationId xmlns:a16="http://schemas.microsoft.com/office/drawing/2014/main" id="{5255B61A-C9E0-18D4-28AB-B7BBBA527B43}"/>
                        </a:ext>
                      </a:extLst>
                    </p14:cNvPr>
                    <p14:cNvContentPartPr/>
                    <p14:nvPr/>
                  </p14:nvContentPartPr>
                  <p14:xfrm>
                    <a:off x="5857706" y="2467496"/>
                    <a:ext cx="360" cy="360"/>
                  </p14:xfrm>
                </p:contentPart>
              </mc:Choice>
              <mc:Fallback xmlns="">
                <p:pic>
                  <p:nvPicPr>
                    <p:cNvPr id="351" name="Freihand 350">
                      <a:extLst>
                        <a:ext uri="{FF2B5EF4-FFF2-40B4-BE49-F238E27FC236}">
                          <a16:creationId xmlns:a16="http://schemas.microsoft.com/office/drawing/2014/main" id="{5255B61A-C9E0-18D4-28AB-B7BBBA527B43}"/>
                        </a:ext>
                      </a:extLst>
                    </p:cNvPr>
                    <p:cNvPicPr/>
                    <p:nvPr/>
                  </p:nvPicPr>
                  <p:blipFill>
                    <a:blip r:embed="rId5"/>
                    <a:stretch>
                      <a:fillRect/>
                    </a:stretch>
                  </p:blipFill>
                  <p:spPr>
                    <a:xfrm>
                      <a:off x="583970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52" name="Freihand 351">
                      <a:extLst>
                        <a:ext uri="{FF2B5EF4-FFF2-40B4-BE49-F238E27FC236}">
                          <a16:creationId xmlns:a16="http://schemas.microsoft.com/office/drawing/2014/main" id="{3C892F19-748D-7F55-318B-1A1DAFB03184}"/>
                        </a:ext>
                      </a:extLst>
                    </p14:cNvPr>
                    <p14:cNvContentPartPr/>
                    <p14:nvPr/>
                  </p14:nvContentPartPr>
                  <p14:xfrm>
                    <a:off x="5854826" y="2513216"/>
                    <a:ext cx="360" cy="360"/>
                  </p14:xfrm>
                </p:contentPart>
              </mc:Choice>
              <mc:Fallback xmlns="">
                <p:pic>
                  <p:nvPicPr>
                    <p:cNvPr id="352" name="Freihand 351">
                      <a:extLst>
                        <a:ext uri="{FF2B5EF4-FFF2-40B4-BE49-F238E27FC236}">
                          <a16:creationId xmlns:a16="http://schemas.microsoft.com/office/drawing/2014/main" id="{3C892F19-748D-7F55-318B-1A1DAFB03184}"/>
                        </a:ext>
                      </a:extLst>
                    </p:cNvPr>
                    <p:cNvPicPr/>
                    <p:nvPr/>
                  </p:nvPicPr>
                  <p:blipFill>
                    <a:blip r:embed="rId5"/>
                    <a:stretch>
                      <a:fillRect/>
                    </a:stretch>
                  </p:blipFill>
                  <p:spPr>
                    <a:xfrm>
                      <a:off x="5836826" y="2495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53" name="Freihand 352">
                      <a:extLst>
                        <a:ext uri="{FF2B5EF4-FFF2-40B4-BE49-F238E27FC236}">
                          <a16:creationId xmlns:a16="http://schemas.microsoft.com/office/drawing/2014/main" id="{0181AB20-3847-57AC-7C1C-639147E73A83}"/>
                        </a:ext>
                      </a:extLst>
                    </p14:cNvPr>
                    <p14:cNvContentPartPr/>
                    <p14:nvPr/>
                  </p14:nvContentPartPr>
                  <p14:xfrm>
                    <a:off x="5854106" y="2579456"/>
                    <a:ext cx="360" cy="360"/>
                  </p14:xfrm>
                </p:contentPart>
              </mc:Choice>
              <mc:Fallback xmlns="">
                <p:pic>
                  <p:nvPicPr>
                    <p:cNvPr id="353" name="Freihand 352">
                      <a:extLst>
                        <a:ext uri="{FF2B5EF4-FFF2-40B4-BE49-F238E27FC236}">
                          <a16:creationId xmlns:a16="http://schemas.microsoft.com/office/drawing/2014/main" id="{0181AB20-3847-57AC-7C1C-639147E73A83}"/>
                        </a:ext>
                      </a:extLst>
                    </p:cNvPr>
                    <p:cNvPicPr/>
                    <p:nvPr/>
                  </p:nvPicPr>
                  <p:blipFill>
                    <a:blip r:embed="rId5"/>
                    <a:stretch>
                      <a:fillRect/>
                    </a:stretch>
                  </p:blipFill>
                  <p:spPr>
                    <a:xfrm>
                      <a:off x="5836106" y="2561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54" name="Freihand 353">
                      <a:extLst>
                        <a:ext uri="{FF2B5EF4-FFF2-40B4-BE49-F238E27FC236}">
                          <a16:creationId xmlns:a16="http://schemas.microsoft.com/office/drawing/2014/main" id="{EB0A6BC9-F3BE-B8D0-1702-C7FB5A7149BE}"/>
                        </a:ext>
                      </a:extLst>
                    </p14:cNvPr>
                    <p14:cNvContentPartPr/>
                    <p14:nvPr/>
                  </p14:nvContentPartPr>
                  <p14:xfrm>
                    <a:off x="5848706" y="2604656"/>
                    <a:ext cx="360" cy="360"/>
                  </p14:xfrm>
                </p:contentPart>
              </mc:Choice>
              <mc:Fallback xmlns="">
                <p:pic>
                  <p:nvPicPr>
                    <p:cNvPr id="354" name="Freihand 353">
                      <a:extLst>
                        <a:ext uri="{FF2B5EF4-FFF2-40B4-BE49-F238E27FC236}">
                          <a16:creationId xmlns:a16="http://schemas.microsoft.com/office/drawing/2014/main" id="{EB0A6BC9-F3BE-B8D0-1702-C7FB5A7149BE}"/>
                        </a:ext>
                      </a:extLst>
                    </p:cNvPr>
                    <p:cNvPicPr/>
                    <p:nvPr/>
                  </p:nvPicPr>
                  <p:blipFill>
                    <a:blip r:embed="rId5"/>
                    <a:stretch>
                      <a:fillRect/>
                    </a:stretch>
                  </p:blipFill>
                  <p:spPr>
                    <a:xfrm>
                      <a:off x="5830706" y="2586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355" name="Freihand 354">
                      <a:extLst>
                        <a:ext uri="{FF2B5EF4-FFF2-40B4-BE49-F238E27FC236}">
                          <a16:creationId xmlns:a16="http://schemas.microsoft.com/office/drawing/2014/main" id="{FC6EEBF4-3AC5-E593-1E61-8EE7B6C3F22B}"/>
                        </a:ext>
                      </a:extLst>
                    </p14:cNvPr>
                    <p14:cNvContentPartPr/>
                    <p14:nvPr/>
                  </p14:nvContentPartPr>
                  <p14:xfrm>
                    <a:off x="5909906" y="2444456"/>
                    <a:ext cx="360" cy="360"/>
                  </p14:xfrm>
                </p:contentPart>
              </mc:Choice>
              <mc:Fallback xmlns="">
                <p:pic>
                  <p:nvPicPr>
                    <p:cNvPr id="355" name="Freihand 354">
                      <a:extLst>
                        <a:ext uri="{FF2B5EF4-FFF2-40B4-BE49-F238E27FC236}">
                          <a16:creationId xmlns:a16="http://schemas.microsoft.com/office/drawing/2014/main" id="{FC6EEBF4-3AC5-E593-1E61-8EE7B6C3F22B}"/>
                        </a:ext>
                      </a:extLst>
                    </p:cNvPr>
                    <p:cNvPicPr/>
                    <p:nvPr/>
                  </p:nvPicPr>
                  <p:blipFill>
                    <a:blip r:embed="rId5"/>
                    <a:stretch>
                      <a:fillRect/>
                    </a:stretch>
                  </p:blipFill>
                  <p:spPr>
                    <a:xfrm>
                      <a:off x="5891906" y="2426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356" name="Freihand 355">
                      <a:extLst>
                        <a:ext uri="{FF2B5EF4-FFF2-40B4-BE49-F238E27FC236}">
                          <a16:creationId xmlns:a16="http://schemas.microsoft.com/office/drawing/2014/main" id="{E2AC80EE-EF7B-09D9-5557-155D77DBBCE1}"/>
                        </a:ext>
                      </a:extLst>
                    </p14:cNvPr>
                    <p14:cNvContentPartPr/>
                    <p14:nvPr/>
                  </p14:nvContentPartPr>
                  <p14:xfrm>
                    <a:off x="5872466" y="2504936"/>
                    <a:ext cx="360" cy="360"/>
                  </p14:xfrm>
                </p:contentPart>
              </mc:Choice>
              <mc:Fallback xmlns="">
                <p:pic>
                  <p:nvPicPr>
                    <p:cNvPr id="356" name="Freihand 355">
                      <a:extLst>
                        <a:ext uri="{FF2B5EF4-FFF2-40B4-BE49-F238E27FC236}">
                          <a16:creationId xmlns:a16="http://schemas.microsoft.com/office/drawing/2014/main" id="{E2AC80EE-EF7B-09D9-5557-155D77DBBCE1}"/>
                        </a:ext>
                      </a:extLst>
                    </p:cNvPr>
                    <p:cNvPicPr/>
                    <p:nvPr/>
                  </p:nvPicPr>
                  <p:blipFill>
                    <a:blip r:embed="rId5"/>
                    <a:stretch>
                      <a:fillRect/>
                    </a:stretch>
                  </p:blipFill>
                  <p:spPr>
                    <a:xfrm>
                      <a:off x="5854466" y="2486936"/>
                      <a:ext cx="36000" cy="36000"/>
                    </a:xfrm>
                    <a:prstGeom prst="rect">
                      <a:avLst/>
                    </a:prstGeom>
                  </p:spPr>
                </p:pic>
              </mc:Fallback>
            </mc:AlternateContent>
          </p:grpSp>
          <p:grpSp>
            <p:nvGrpSpPr>
              <p:cNvPr id="296" name="Gruppieren 295">
                <a:extLst>
                  <a:ext uri="{FF2B5EF4-FFF2-40B4-BE49-F238E27FC236}">
                    <a16:creationId xmlns:a16="http://schemas.microsoft.com/office/drawing/2014/main" id="{8D6D9CCD-4737-4C9C-A936-E0078F37AE1B}"/>
                  </a:ext>
                </a:extLst>
              </p:cNvPr>
              <p:cNvGrpSpPr/>
              <p:nvPr/>
            </p:nvGrpSpPr>
            <p:grpSpPr>
              <a:xfrm>
                <a:off x="8932106" y="2443736"/>
                <a:ext cx="123480" cy="321120"/>
                <a:chOff x="8932106" y="2443736"/>
                <a:chExt cx="123480" cy="321120"/>
              </a:xfrm>
            </p:grpSpPr>
            <mc:AlternateContent xmlns:mc="http://schemas.openxmlformats.org/markup-compatibility/2006" xmlns:p14="http://schemas.microsoft.com/office/powerpoint/2010/main">
              <mc:Choice Requires="p14">
                <p:contentPart p14:bwMode="auto" r:id="rId194">
                  <p14:nvContentPartPr>
                    <p14:cNvPr id="319" name="Freihand 318">
                      <a:extLst>
                        <a:ext uri="{FF2B5EF4-FFF2-40B4-BE49-F238E27FC236}">
                          <a16:creationId xmlns:a16="http://schemas.microsoft.com/office/drawing/2014/main" id="{DA32131E-0778-DA7C-0949-05531C17633B}"/>
                        </a:ext>
                      </a:extLst>
                    </p14:cNvPr>
                    <p14:cNvContentPartPr/>
                    <p14:nvPr/>
                  </p14:nvContentPartPr>
                  <p14:xfrm>
                    <a:off x="9029306" y="2669816"/>
                    <a:ext cx="360" cy="360"/>
                  </p14:xfrm>
                </p:contentPart>
              </mc:Choice>
              <mc:Fallback xmlns="">
                <p:pic>
                  <p:nvPicPr>
                    <p:cNvPr id="319" name="Freihand 318">
                      <a:extLst>
                        <a:ext uri="{FF2B5EF4-FFF2-40B4-BE49-F238E27FC236}">
                          <a16:creationId xmlns:a16="http://schemas.microsoft.com/office/drawing/2014/main" id="{DA32131E-0778-DA7C-0949-05531C17633B}"/>
                        </a:ext>
                      </a:extLst>
                    </p:cNvPr>
                    <p:cNvPicPr/>
                    <p:nvPr/>
                  </p:nvPicPr>
                  <p:blipFill>
                    <a:blip r:embed="rId5"/>
                    <a:stretch>
                      <a:fillRect/>
                    </a:stretch>
                  </p:blipFill>
                  <p:spPr>
                    <a:xfrm>
                      <a:off x="9011306" y="26518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320" name="Freihand 319">
                      <a:extLst>
                        <a:ext uri="{FF2B5EF4-FFF2-40B4-BE49-F238E27FC236}">
                          <a16:creationId xmlns:a16="http://schemas.microsoft.com/office/drawing/2014/main" id="{5220172F-B303-732F-5624-D32E42FCD034}"/>
                        </a:ext>
                      </a:extLst>
                    </p14:cNvPr>
                    <p14:cNvContentPartPr/>
                    <p14:nvPr/>
                  </p14:nvContentPartPr>
                  <p14:xfrm>
                    <a:off x="9040106" y="2734616"/>
                    <a:ext cx="360" cy="360"/>
                  </p14:xfrm>
                </p:contentPart>
              </mc:Choice>
              <mc:Fallback xmlns="">
                <p:pic>
                  <p:nvPicPr>
                    <p:cNvPr id="320" name="Freihand 319">
                      <a:extLst>
                        <a:ext uri="{FF2B5EF4-FFF2-40B4-BE49-F238E27FC236}">
                          <a16:creationId xmlns:a16="http://schemas.microsoft.com/office/drawing/2014/main" id="{5220172F-B303-732F-5624-D32E42FCD034}"/>
                        </a:ext>
                      </a:extLst>
                    </p:cNvPr>
                    <p:cNvPicPr/>
                    <p:nvPr/>
                  </p:nvPicPr>
                  <p:blipFill>
                    <a:blip r:embed="rId5"/>
                    <a:stretch>
                      <a:fillRect/>
                    </a:stretch>
                  </p:blipFill>
                  <p:spPr>
                    <a:xfrm>
                      <a:off x="9022106" y="27166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321" name="Freihand 320">
                      <a:extLst>
                        <a:ext uri="{FF2B5EF4-FFF2-40B4-BE49-F238E27FC236}">
                          <a16:creationId xmlns:a16="http://schemas.microsoft.com/office/drawing/2014/main" id="{07BA0C16-0B36-8B45-66EA-2C30CC37BF23}"/>
                        </a:ext>
                      </a:extLst>
                    </p14:cNvPr>
                    <p14:cNvContentPartPr/>
                    <p14:nvPr/>
                  </p14:nvContentPartPr>
                  <p14:xfrm>
                    <a:off x="9036146" y="2699696"/>
                    <a:ext cx="360" cy="360"/>
                  </p14:xfrm>
                </p:contentPart>
              </mc:Choice>
              <mc:Fallback xmlns="">
                <p:pic>
                  <p:nvPicPr>
                    <p:cNvPr id="321" name="Freihand 320">
                      <a:extLst>
                        <a:ext uri="{FF2B5EF4-FFF2-40B4-BE49-F238E27FC236}">
                          <a16:creationId xmlns:a16="http://schemas.microsoft.com/office/drawing/2014/main" id="{07BA0C16-0B36-8B45-66EA-2C30CC37BF23}"/>
                        </a:ext>
                      </a:extLst>
                    </p:cNvPr>
                    <p:cNvPicPr/>
                    <p:nvPr/>
                  </p:nvPicPr>
                  <p:blipFill>
                    <a:blip r:embed="rId5"/>
                    <a:stretch>
                      <a:fillRect/>
                    </a:stretch>
                  </p:blipFill>
                  <p:spPr>
                    <a:xfrm>
                      <a:off x="9018146" y="26816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22" name="Freihand 321">
                      <a:extLst>
                        <a:ext uri="{FF2B5EF4-FFF2-40B4-BE49-F238E27FC236}">
                          <a16:creationId xmlns:a16="http://schemas.microsoft.com/office/drawing/2014/main" id="{A260EAFD-865C-A0C1-E9BF-365DBCE10F8B}"/>
                        </a:ext>
                      </a:extLst>
                    </p14:cNvPr>
                    <p14:cNvContentPartPr/>
                    <p14:nvPr/>
                  </p14:nvContentPartPr>
                  <p14:xfrm>
                    <a:off x="9008066" y="2630936"/>
                    <a:ext cx="360" cy="360"/>
                  </p14:xfrm>
                </p:contentPart>
              </mc:Choice>
              <mc:Fallback xmlns="">
                <p:pic>
                  <p:nvPicPr>
                    <p:cNvPr id="322" name="Freihand 321">
                      <a:extLst>
                        <a:ext uri="{FF2B5EF4-FFF2-40B4-BE49-F238E27FC236}">
                          <a16:creationId xmlns:a16="http://schemas.microsoft.com/office/drawing/2014/main" id="{A260EAFD-865C-A0C1-E9BF-365DBCE10F8B}"/>
                        </a:ext>
                      </a:extLst>
                    </p:cNvPr>
                    <p:cNvPicPr/>
                    <p:nvPr/>
                  </p:nvPicPr>
                  <p:blipFill>
                    <a:blip r:embed="rId5"/>
                    <a:stretch>
                      <a:fillRect/>
                    </a:stretch>
                  </p:blipFill>
                  <p:spPr>
                    <a:xfrm>
                      <a:off x="8990066" y="26129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323" name="Freihand 322">
                      <a:extLst>
                        <a:ext uri="{FF2B5EF4-FFF2-40B4-BE49-F238E27FC236}">
                          <a16:creationId xmlns:a16="http://schemas.microsoft.com/office/drawing/2014/main" id="{20576534-3C43-CC5B-4CA5-D6BF322856A4}"/>
                        </a:ext>
                      </a:extLst>
                    </p14:cNvPr>
                    <p14:cNvContentPartPr/>
                    <p14:nvPr/>
                  </p14:nvContentPartPr>
                  <p14:xfrm>
                    <a:off x="8932106" y="2443736"/>
                    <a:ext cx="360" cy="360"/>
                  </p14:xfrm>
                </p:contentPart>
              </mc:Choice>
              <mc:Fallback xmlns="">
                <p:pic>
                  <p:nvPicPr>
                    <p:cNvPr id="323" name="Freihand 322">
                      <a:extLst>
                        <a:ext uri="{FF2B5EF4-FFF2-40B4-BE49-F238E27FC236}">
                          <a16:creationId xmlns:a16="http://schemas.microsoft.com/office/drawing/2014/main" id="{20576534-3C43-CC5B-4CA5-D6BF322856A4}"/>
                        </a:ext>
                      </a:extLst>
                    </p:cNvPr>
                    <p:cNvPicPr/>
                    <p:nvPr/>
                  </p:nvPicPr>
                  <p:blipFill>
                    <a:blip r:embed="rId5"/>
                    <a:stretch>
                      <a:fillRect/>
                    </a:stretch>
                  </p:blipFill>
                  <p:spPr>
                    <a:xfrm>
                      <a:off x="8914106" y="2425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24" name="Freihand 323">
                      <a:extLst>
                        <a:ext uri="{FF2B5EF4-FFF2-40B4-BE49-F238E27FC236}">
                          <a16:creationId xmlns:a16="http://schemas.microsoft.com/office/drawing/2014/main" id="{B6B7D2B3-14AD-99BE-E838-D1E104DA614F}"/>
                        </a:ext>
                      </a:extLst>
                    </p14:cNvPr>
                    <p14:cNvContentPartPr/>
                    <p14:nvPr/>
                  </p14:nvContentPartPr>
                  <p14:xfrm>
                    <a:off x="8949746" y="2467496"/>
                    <a:ext cx="360" cy="360"/>
                  </p14:xfrm>
                </p:contentPart>
              </mc:Choice>
              <mc:Fallback xmlns="">
                <p:pic>
                  <p:nvPicPr>
                    <p:cNvPr id="324" name="Freihand 323">
                      <a:extLst>
                        <a:ext uri="{FF2B5EF4-FFF2-40B4-BE49-F238E27FC236}">
                          <a16:creationId xmlns:a16="http://schemas.microsoft.com/office/drawing/2014/main" id="{B6B7D2B3-14AD-99BE-E838-D1E104DA614F}"/>
                        </a:ext>
                      </a:extLst>
                    </p:cNvPr>
                    <p:cNvPicPr/>
                    <p:nvPr/>
                  </p:nvPicPr>
                  <p:blipFill>
                    <a:blip r:embed="rId5"/>
                    <a:stretch>
                      <a:fillRect/>
                    </a:stretch>
                  </p:blipFill>
                  <p:spPr>
                    <a:xfrm>
                      <a:off x="8931746" y="2449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325" name="Freihand 324">
                      <a:extLst>
                        <a:ext uri="{FF2B5EF4-FFF2-40B4-BE49-F238E27FC236}">
                          <a16:creationId xmlns:a16="http://schemas.microsoft.com/office/drawing/2014/main" id="{247737FD-0D02-15E0-EBA8-28535910F0C6}"/>
                        </a:ext>
                      </a:extLst>
                    </p14:cNvPr>
                    <p14:cNvContentPartPr/>
                    <p14:nvPr/>
                  </p14:nvContentPartPr>
                  <p14:xfrm>
                    <a:off x="8968106" y="2497736"/>
                    <a:ext cx="360" cy="360"/>
                  </p14:xfrm>
                </p:contentPart>
              </mc:Choice>
              <mc:Fallback xmlns="">
                <p:pic>
                  <p:nvPicPr>
                    <p:cNvPr id="325" name="Freihand 324">
                      <a:extLst>
                        <a:ext uri="{FF2B5EF4-FFF2-40B4-BE49-F238E27FC236}">
                          <a16:creationId xmlns:a16="http://schemas.microsoft.com/office/drawing/2014/main" id="{247737FD-0D02-15E0-EBA8-28535910F0C6}"/>
                        </a:ext>
                      </a:extLst>
                    </p:cNvPr>
                    <p:cNvPicPr/>
                    <p:nvPr/>
                  </p:nvPicPr>
                  <p:blipFill>
                    <a:blip r:embed="rId5"/>
                    <a:stretch>
                      <a:fillRect/>
                    </a:stretch>
                  </p:blipFill>
                  <p:spPr>
                    <a:xfrm>
                      <a:off x="8950106" y="247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6" name="Freihand 325">
                      <a:extLst>
                        <a:ext uri="{FF2B5EF4-FFF2-40B4-BE49-F238E27FC236}">
                          <a16:creationId xmlns:a16="http://schemas.microsoft.com/office/drawing/2014/main" id="{4A2A5386-3DC8-BC08-59A9-D8C2D5454840}"/>
                        </a:ext>
                      </a:extLst>
                    </p14:cNvPr>
                    <p14:cNvContentPartPr/>
                    <p14:nvPr/>
                  </p14:nvContentPartPr>
                  <p14:xfrm>
                    <a:off x="8976746" y="2530136"/>
                    <a:ext cx="360" cy="360"/>
                  </p14:xfrm>
                </p:contentPart>
              </mc:Choice>
              <mc:Fallback xmlns="">
                <p:pic>
                  <p:nvPicPr>
                    <p:cNvPr id="326" name="Freihand 325">
                      <a:extLst>
                        <a:ext uri="{FF2B5EF4-FFF2-40B4-BE49-F238E27FC236}">
                          <a16:creationId xmlns:a16="http://schemas.microsoft.com/office/drawing/2014/main" id="{4A2A5386-3DC8-BC08-59A9-D8C2D5454840}"/>
                        </a:ext>
                      </a:extLst>
                    </p:cNvPr>
                    <p:cNvPicPr/>
                    <p:nvPr/>
                  </p:nvPicPr>
                  <p:blipFill>
                    <a:blip r:embed="rId5"/>
                    <a:stretch>
                      <a:fillRect/>
                    </a:stretch>
                  </p:blipFill>
                  <p:spPr>
                    <a:xfrm>
                      <a:off x="8958746" y="2512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327" name="Freihand 326">
                      <a:extLst>
                        <a:ext uri="{FF2B5EF4-FFF2-40B4-BE49-F238E27FC236}">
                          <a16:creationId xmlns:a16="http://schemas.microsoft.com/office/drawing/2014/main" id="{8C4A7FF1-DAB4-E1C3-9CCE-3D88C715002E}"/>
                        </a:ext>
                      </a:extLst>
                    </p14:cNvPr>
                    <p14:cNvContentPartPr/>
                    <p14:nvPr/>
                  </p14:nvContentPartPr>
                  <p14:xfrm>
                    <a:off x="8985746" y="2555336"/>
                    <a:ext cx="360" cy="360"/>
                  </p14:xfrm>
                </p:contentPart>
              </mc:Choice>
              <mc:Fallback xmlns="">
                <p:pic>
                  <p:nvPicPr>
                    <p:cNvPr id="327" name="Freihand 326">
                      <a:extLst>
                        <a:ext uri="{FF2B5EF4-FFF2-40B4-BE49-F238E27FC236}">
                          <a16:creationId xmlns:a16="http://schemas.microsoft.com/office/drawing/2014/main" id="{8C4A7FF1-DAB4-E1C3-9CCE-3D88C715002E}"/>
                        </a:ext>
                      </a:extLst>
                    </p:cNvPr>
                    <p:cNvPicPr/>
                    <p:nvPr/>
                  </p:nvPicPr>
                  <p:blipFill>
                    <a:blip r:embed="rId5"/>
                    <a:stretch>
                      <a:fillRect/>
                    </a:stretch>
                  </p:blipFill>
                  <p:spPr>
                    <a:xfrm>
                      <a:off x="8967746" y="25373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8" name="Freihand 327">
                      <a:extLst>
                        <a:ext uri="{FF2B5EF4-FFF2-40B4-BE49-F238E27FC236}">
                          <a16:creationId xmlns:a16="http://schemas.microsoft.com/office/drawing/2014/main" id="{CD2686E4-6E59-2A96-C496-16F116511633}"/>
                        </a:ext>
                      </a:extLst>
                    </p14:cNvPr>
                    <p14:cNvContentPartPr/>
                    <p14:nvPr/>
                  </p14:nvContentPartPr>
                  <p14:xfrm>
                    <a:off x="8996906" y="2586296"/>
                    <a:ext cx="360" cy="360"/>
                  </p14:xfrm>
                </p:contentPart>
              </mc:Choice>
              <mc:Fallback xmlns="">
                <p:pic>
                  <p:nvPicPr>
                    <p:cNvPr id="328" name="Freihand 327">
                      <a:extLst>
                        <a:ext uri="{FF2B5EF4-FFF2-40B4-BE49-F238E27FC236}">
                          <a16:creationId xmlns:a16="http://schemas.microsoft.com/office/drawing/2014/main" id="{CD2686E4-6E59-2A96-C496-16F116511633}"/>
                        </a:ext>
                      </a:extLst>
                    </p:cNvPr>
                    <p:cNvPicPr/>
                    <p:nvPr/>
                  </p:nvPicPr>
                  <p:blipFill>
                    <a:blip r:embed="rId5"/>
                    <a:stretch>
                      <a:fillRect/>
                    </a:stretch>
                  </p:blipFill>
                  <p:spPr>
                    <a:xfrm>
                      <a:off x="8978906" y="25682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329" name="Freihand 328">
                      <a:extLst>
                        <a:ext uri="{FF2B5EF4-FFF2-40B4-BE49-F238E27FC236}">
                          <a16:creationId xmlns:a16="http://schemas.microsoft.com/office/drawing/2014/main" id="{080ED223-C417-AAC0-FEBC-2EF9DB350A80}"/>
                        </a:ext>
                      </a:extLst>
                    </p14:cNvPr>
                    <p14:cNvContentPartPr/>
                    <p14:nvPr/>
                  </p14:nvContentPartPr>
                  <p14:xfrm>
                    <a:off x="8981426" y="2469656"/>
                    <a:ext cx="360" cy="360"/>
                  </p14:xfrm>
                </p:contentPart>
              </mc:Choice>
              <mc:Fallback xmlns="">
                <p:pic>
                  <p:nvPicPr>
                    <p:cNvPr id="329" name="Freihand 328">
                      <a:extLst>
                        <a:ext uri="{FF2B5EF4-FFF2-40B4-BE49-F238E27FC236}">
                          <a16:creationId xmlns:a16="http://schemas.microsoft.com/office/drawing/2014/main" id="{080ED223-C417-AAC0-FEBC-2EF9DB350A80}"/>
                        </a:ext>
                      </a:extLst>
                    </p:cNvPr>
                    <p:cNvPicPr/>
                    <p:nvPr/>
                  </p:nvPicPr>
                  <p:blipFill>
                    <a:blip r:embed="rId5"/>
                    <a:stretch>
                      <a:fillRect/>
                    </a:stretch>
                  </p:blipFill>
                  <p:spPr>
                    <a:xfrm>
                      <a:off x="8963426" y="24516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30" name="Freihand 329">
                      <a:extLst>
                        <a:ext uri="{FF2B5EF4-FFF2-40B4-BE49-F238E27FC236}">
                          <a16:creationId xmlns:a16="http://schemas.microsoft.com/office/drawing/2014/main" id="{C9B170A8-383B-A280-96CC-53C8BB6ED59D}"/>
                        </a:ext>
                      </a:extLst>
                    </p14:cNvPr>
                    <p14:cNvContentPartPr/>
                    <p14:nvPr/>
                  </p14:nvContentPartPr>
                  <p14:xfrm>
                    <a:off x="9002666" y="2468576"/>
                    <a:ext cx="360" cy="360"/>
                  </p14:xfrm>
                </p:contentPart>
              </mc:Choice>
              <mc:Fallback xmlns="">
                <p:pic>
                  <p:nvPicPr>
                    <p:cNvPr id="330" name="Freihand 329">
                      <a:extLst>
                        <a:ext uri="{FF2B5EF4-FFF2-40B4-BE49-F238E27FC236}">
                          <a16:creationId xmlns:a16="http://schemas.microsoft.com/office/drawing/2014/main" id="{C9B170A8-383B-A280-96CC-53C8BB6ED59D}"/>
                        </a:ext>
                      </a:extLst>
                    </p:cNvPr>
                    <p:cNvPicPr/>
                    <p:nvPr/>
                  </p:nvPicPr>
                  <p:blipFill>
                    <a:blip r:embed="rId5"/>
                    <a:stretch>
                      <a:fillRect/>
                    </a:stretch>
                  </p:blipFill>
                  <p:spPr>
                    <a:xfrm>
                      <a:off x="8984666" y="2450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331" name="Freihand 330">
                      <a:extLst>
                        <a:ext uri="{FF2B5EF4-FFF2-40B4-BE49-F238E27FC236}">
                          <a16:creationId xmlns:a16="http://schemas.microsoft.com/office/drawing/2014/main" id="{52A4C2FE-716E-1BB9-B299-66E11A1A4606}"/>
                        </a:ext>
                      </a:extLst>
                    </p14:cNvPr>
                    <p14:cNvContentPartPr/>
                    <p14:nvPr/>
                  </p14:nvContentPartPr>
                  <p14:xfrm>
                    <a:off x="9008426" y="2477216"/>
                    <a:ext cx="360" cy="360"/>
                  </p14:xfrm>
                </p:contentPart>
              </mc:Choice>
              <mc:Fallback xmlns="">
                <p:pic>
                  <p:nvPicPr>
                    <p:cNvPr id="331" name="Freihand 330">
                      <a:extLst>
                        <a:ext uri="{FF2B5EF4-FFF2-40B4-BE49-F238E27FC236}">
                          <a16:creationId xmlns:a16="http://schemas.microsoft.com/office/drawing/2014/main" id="{52A4C2FE-716E-1BB9-B299-66E11A1A4606}"/>
                        </a:ext>
                      </a:extLst>
                    </p:cNvPr>
                    <p:cNvPicPr/>
                    <p:nvPr/>
                  </p:nvPicPr>
                  <p:blipFill>
                    <a:blip r:embed="rId5"/>
                    <a:stretch>
                      <a:fillRect/>
                    </a:stretch>
                  </p:blipFill>
                  <p:spPr>
                    <a:xfrm>
                      <a:off x="8990426" y="2459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32" name="Freihand 331">
                      <a:extLst>
                        <a:ext uri="{FF2B5EF4-FFF2-40B4-BE49-F238E27FC236}">
                          <a16:creationId xmlns:a16="http://schemas.microsoft.com/office/drawing/2014/main" id="{D4F27D29-D527-79E1-49AD-CD33FDA1DAE8}"/>
                        </a:ext>
                      </a:extLst>
                    </p14:cNvPr>
                    <p14:cNvContentPartPr/>
                    <p14:nvPr/>
                  </p14:nvContentPartPr>
                  <p14:xfrm>
                    <a:off x="9028226" y="2497376"/>
                    <a:ext cx="360" cy="360"/>
                  </p14:xfrm>
                </p:contentPart>
              </mc:Choice>
              <mc:Fallback xmlns="">
                <p:pic>
                  <p:nvPicPr>
                    <p:cNvPr id="332" name="Freihand 331">
                      <a:extLst>
                        <a:ext uri="{FF2B5EF4-FFF2-40B4-BE49-F238E27FC236}">
                          <a16:creationId xmlns:a16="http://schemas.microsoft.com/office/drawing/2014/main" id="{D4F27D29-D527-79E1-49AD-CD33FDA1DAE8}"/>
                        </a:ext>
                      </a:extLst>
                    </p:cNvPr>
                    <p:cNvPicPr/>
                    <p:nvPr/>
                  </p:nvPicPr>
                  <p:blipFill>
                    <a:blip r:embed="rId5"/>
                    <a:stretch>
                      <a:fillRect/>
                    </a:stretch>
                  </p:blipFill>
                  <p:spPr>
                    <a:xfrm>
                      <a:off x="9010226" y="247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33" name="Freihand 332">
                      <a:extLst>
                        <a:ext uri="{FF2B5EF4-FFF2-40B4-BE49-F238E27FC236}">
                          <a16:creationId xmlns:a16="http://schemas.microsoft.com/office/drawing/2014/main" id="{33015703-FCBE-D856-5B93-B394385F92A5}"/>
                        </a:ext>
                      </a:extLst>
                    </p14:cNvPr>
                    <p14:cNvContentPartPr/>
                    <p14:nvPr/>
                  </p14:nvContentPartPr>
                  <p14:xfrm>
                    <a:off x="9050906" y="2543456"/>
                    <a:ext cx="360" cy="360"/>
                  </p14:xfrm>
                </p:contentPart>
              </mc:Choice>
              <mc:Fallback xmlns="">
                <p:pic>
                  <p:nvPicPr>
                    <p:cNvPr id="333" name="Freihand 332">
                      <a:extLst>
                        <a:ext uri="{FF2B5EF4-FFF2-40B4-BE49-F238E27FC236}">
                          <a16:creationId xmlns:a16="http://schemas.microsoft.com/office/drawing/2014/main" id="{33015703-FCBE-D856-5B93-B394385F92A5}"/>
                        </a:ext>
                      </a:extLst>
                    </p:cNvPr>
                    <p:cNvPicPr/>
                    <p:nvPr/>
                  </p:nvPicPr>
                  <p:blipFill>
                    <a:blip r:embed="rId5"/>
                    <a:stretch>
                      <a:fillRect/>
                    </a:stretch>
                  </p:blipFill>
                  <p:spPr>
                    <a:xfrm>
                      <a:off x="9032906" y="25254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34" name="Freihand 333">
                      <a:extLst>
                        <a:ext uri="{FF2B5EF4-FFF2-40B4-BE49-F238E27FC236}">
                          <a16:creationId xmlns:a16="http://schemas.microsoft.com/office/drawing/2014/main" id="{9E9D2D07-16F4-700F-9B24-9D4B77E7A395}"/>
                        </a:ext>
                      </a:extLst>
                    </p14:cNvPr>
                    <p14:cNvContentPartPr/>
                    <p14:nvPr/>
                  </p14:nvContentPartPr>
                  <p14:xfrm>
                    <a:off x="9014546" y="2521136"/>
                    <a:ext cx="360" cy="360"/>
                  </p14:xfrm>
                </p:contentPart>
              </mc:Choice>
              <mc:Fallback xmlns="">
                <p:pic>
                  <p:nvPicPr>
                    <p:cNvPr id="334" name="Freihand 333">
                      <a:extLst>
                        <a:ext uri="{FF2B5EF4-FFF2-40B4-BE49-F238E27FC236}">
                          <a16:creationId xmlns:a16="http://schemas.microsoft.com/office/drawing/2014/main" id="{9E9D2D07-16F4-700F-9B24-9D4B77E7A395}"/>
                        </a:ext>
                      </a:extLst>
                    </p:cNvPr>
                    <p:cNvPicPr/>
                    <p:nvPr/>
                  </p:nvPicPr>
                  <p:blipFill>
                    <a:blip r:embed="rId5"/>
                    <a:stretch>
                      <a:fillRect/>
                    </a:stretch>
                  </p:blipFill>
                  <p:spPr>
                    <a:xfrm>
                      <a:off x="8996546" y="2503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35" name="Freihand 334">
                      <a:extLst>
                        <a:ext uri="{FF2B5EF4-FFF2-40B4-BE49-F238E27FC236}">
                          <a16:creationId xmlns:a16="http://schemas.microsoft.com/office/drawing/2014/main" id="{095F334C-4DA6-8F88-98C6-57B3CECF8A43}"/>
                        </a:ext>
                      </a:extLst>
                    </p14:cNvPr>
                    <p14:cNvContentPartPr/>
                    <p14:nvPr/>
                  </p14:nvContentPartPr>
                  <p14:xfrm>
                    <a:off x="9048026" y="2589176"/>
                    <a:ext cx="360" cy="360"/>
                  </p14:xfrm>
                </p:contentPart>
              </mc:Choice>
              <mc:Fallback xmlns="">
                <p:pic>
                  <p:nvPicPr>
                    <p:cNvPr id="335" name="Freihand 334">
                      <a:extLst>
                        <a:ext uri="{FF2B5EF4-FFF2-40B4-BE49-F238E27FC236}">
                          <a16:creationId xmlns:a16="http://schemas.microsoft.com/office/drawing/2014/main" id="{095F334C-4DA6-8F88-98C6-57B3CECF8A43}"/>
                        </a:ext>
                      </a:extLst>
                    </p:cNvPr>
                    <p:cNvPicPr/>
                    <p:nvPr/>
                  </p:nvPicPr>
                  <p:blipFill>
                    <a:blip r:embed="rId5"/>
                    <a:stretch>
                      <a:fillRect/>
                    </a:stretch>
                  </p:blipFill>
                  <p:spPr>
                    <a:xfrm>
                      <a:off x="90300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336" name="Freihand 335">
                      <a:extLst>
                        <a:ext uri="{FF2B5EF4-FFF2-40B4-BE49-F238E27FC236}">
                          <a16:creationId xmlns:a16="http://schemas.microsoft.com/office/drawing/2014/main" id="{90E3CF91-FFD4-D4CE-4E80-3BE1BE252F9A}"/>
                        </a:ext>
                      </a:extLst>
                    </p14:cNvPr>
                    <p14:cNvContentPartPr/>
                    <p14:nvPr/>
                  </p14:nvContentPartPr>
                  <p14:xfrm>
                    <a:off x="9016706" y="2544896"/>
                    <a:ext cx="360" cy="360"/>
                  </p14:xfrm>
                </p:contentPart>
              </mc:Choice>
              <mc:Fallback xmlns="">
                <p:pic>
                  <p:nvPicPr>
                    <p:cNvPr id="336" name="Freihand 335">
                      <a:extLst>
                        <a:ext uri="{FF2B5EF4-FFF2-40B4-BE49-F238E27FC236}">
                          <a16:creationId xmlns:a16="http://schemas.microsoft.com/office/drawing/2014/main" id="{90E3CF91-FFD4-D4CE-4E80-3BE1BE252F9A}"/>
                        </a:ext>
                      </a:extLst>
                    </p:cNvPr>
                    <p:cNvPicPr/>
                    <p:nvPr/>
                  </p:nvPicPr>
                  <p:blipFill>
                    <a:blip r:embed="rId5"/>
                    <a:stretch>
                      <a:fillRect/>
                    </a:stretch>
                  </p:blipFill>
                  <p:spPr>
                    <a:xfrm>
                      <a:off x="8998706" y="25268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37" name="Freihand 336">
                      <a:extLst>
                        <a:ext uri="{FF2B5EF4-FFF2-40B4-BE49-F238E27FC236}">
                          <a16:creationId xmlns:a16="http://schemas.microsoft.com/office/drawing/2014/main" id="{027C42CE-48D3-2071-BB69-2A35C3E76579}"/>
                        </a:ext>
                      </a:extLst>
                    </p14:cNvPr>
                    <p14:cNvContentPartPr/>
                    <p14:nvPr/>
                  </p14:nvContentPartPr>
                  <p14:xfrm>
                    <a:off x="9035426" y="2608976"/>
                    <a:ext cx="360" cy="360"/>
                  </p14:xfrm>
                </p:contentPart>
              </mc:Choice>
              <mc:Fallback xmlns="">
                <p:pic>
                  <p:nvPicPr>
                    <p:cNvPr id="337" name="Freihand 336">
                      <a:extLst>
                        <a:ext uri="{FF2B5EF4-FFF2-40B4-BE49-F238E27FC236}">
                          <a16:creationId xmlns:a16="http://schemas.microsoft.com/office/drawing/2014/main" id="{027C42CE-48D3-2071-BB69-2A35C3E76579}"/>
                        </a:ext>
                      </a:extLst>
                    </p:cNvPr>
                    <p:cNvPicPr/>
                    <p:nvPr/>
                  </p:nvPicPr>
                  <p:blipFill>
                    <a:blip r:embed="rId5"/>
                    <a:stretch>
                      <a:fillRect/>
                    </a:stretch>
                  </p:blipFill>
                  <p:spPr>
                    <a:xfrm>
                      <a:off x="9017426" y="25909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338" name="Freihand 337">
                      <a:extLst>
                        <a:ext uri="{FF2B5EF4-FFF2-40B4-BE49-F238E27FC236}">
                          <a16:creationId xmlns:a16="http://schemas.microsoft.com/office/drawing/2014/main" id="{F94036D2-DFD1-34E4-80C2-624D7659ACC8}"/>
                        </a:ext>
                      </a:extLst>
                    </p14:cNvPr>
                    <p14:cNvContentPartPr/>
                    <p14:nvPr/>
                  </p14:nvContentPartPr>
                  <p14:xfrm>
                    <a:off x="9031826" y="2589176"/>
                    <a:ext cx="360" cy="360"/>
                  </p14:xfrm>
                </p:contentPart>
              </mc:Choice>
              <mc:Fallback xmlns="">
                <p:pic>
                  <p:nvPicPr>
                    <p:cNvPr id="338" name="Freihand 337">
                      <a:extLst>
                        <a:ext uri="{FF2B5EF4-FFF2-40B4-BE49-F238E27FC236}">
                          <a16:creationId xmlns:a16="http://schemas.microsoft.com/office/drawing/2014/main" id="{F94036D2-DFD1-34E4-80C2-624D7659ACC8}"/>
                        </a:ext>
                      </a:extLst>
                    </p:cNvPr>
                    <p:cNvPicPr/>
                    <p:nvPr/>
                  </p:nvPicPr>
                  <p:blipFill>
                    <a:blip r:embed="rId5"/>
                    <a:stretch>
                      <a:fillRect/>
                    </a:stretch>
                  </p:blipFill>
                  <p:spPr>
                    <a:xfrm>
                      <a:off x="9013826" y="25711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339" name="Freihand 338">
                      <a:extLst>
                        <a:ext uri="{FF2B5EF4-FFF2-40B4-BE49-F238E27FC236}">
                          <a16:creationId xmlns:a16="http://schemas.microsoft.com/office/drawing/2014/main" id="{487320BB-2B82-69DD-8D8B-613AB36BD0E3}"/>
                        </a:ext>
                      </a:extLst>
                    </p14:cNvPr>
                    <p14:cNvContentPartPr/>
                    <p14:nvPr/>
                  </p14:nvContentPartPr>
                  <p14:xfrm>
                    <a:off x="9035786" y="2635256"/>
                    <a:ext cx="360" cy="360"/>
                  </p14:xfrm>
                </p:contentPart>
              </mc:Choice>
              <mc:Fallback xmlns="">
                <p:pic>
                  <p:nvPicPr>
                    <p:cNvPr id="339" name="Freihand 338">
                      <a:extLst>
                        <a:ext uri="{FF2B5EF4-FFF2-40B4-BE49-F238E27FC236}">
                          <a16:creationId xmlns:a16="http://schemas.microsoft.com/office/drawing/2014/main" id="{487320BB-2B82-69DD-8D8B-613AB36BD0E3}"/>
                        </a:ext>
                      </a:extLst>
                    </p:cNvPr>
                    <p:cNvPicPr/>
                    <p:nvPr/>
                  </p:nvPicPr>
                  <p:blipFill>
                    <a:blip r:embed="rId5"/>
                    <a:stretch>
                      <a:fillRect/>
                    </a:stretch>
                  </p:blipFill>
                  <p:spPr>
                    <a:xfrm>
                      <a:off x="9017786" y="261725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40" name="Freihand 339">
                      <a:extLst>
                        <a:ext uri="{FF2B5EF4-FFF2-40B4-BE49-F238E27FC236}">
                          <a16:creationId xmlns:a16="http://schemas.microsoft.com/office/drawing/2014/main" id="{688D0320-5905-FE4E-A9EA-2C34D4EEF8FB}"/>
                        </a:ext>
                      </a:extLst>
                    </p14:cNvPr>
                    <p14:cNvContentPartPr/>
                    <p14:nvPr/>
                  </p14:nvContentPartPr>
                  <p14:xfrm>
                    <a:off x="9055226" y="2675216"/>
                    <a:ext cx="360" cy="360"/>
                  </p14:xfrm>
                </p:contentPart>
              </mc:Choice>
              <mc:Fallback xmlns="">
                <p:pic>
                  <p:nvPicPr>
                    <p:cNvPr id="340" name="Freihand 339">
                      <a:extLst>
                        <a:ext uri="{FF2B5EF4-FFF2-40B4-BE49-F238E27FC236}">
                          <a16:creationId xmlns:a16="http://schemas.microsoft.com/office/drawing/2014/main" id="{688D0320-5905-FE4E-A9EA-2C34D4EEF8FB}"/>
                        </a:ext>
                      </a:extLst>
                    </p:cNvPr>
                    <p:cNvPicPr/>
                    <p:nvPr/>
                  </p:nvPicPr>
                  <p:blipFill>
                    <a:blip r:embed="rId5"/>
                    <a:stretch>
                      <a:fillRect/>
                    </a:stretch>
                  </p:blipFill>
                  <p:spPr>
                    <a:xfrm>
                      <a:off x="9037226" y="265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341" name="Freihand 340">
                      <a:extLst>
                        <a:ext uri="{FF2B5EF4-FFF2-40B4-BE49-F238E27FC236}">
                          <a16:creationId xmlns:a16="http://schemas.microsoft.com/office/drawing/2014/main" id="{C3F40442-8C8B-047C-BF47-1FA29C3F856A}"/>
                        </a:ext>
                      </a:extLst>
                    </p14:cNvPr>
                    <p14:cNvContentPartPr/>
                    <p14:nvPr/>
                  </p14:nvContentPartPr>
                  <p14:xfrm>
                    <a:off x="9054146" y="2764496"/>
                    <a:ext cx="360" cy="360"/>
                  </p14:xfrm>
                </p:contentPart>
              </mc:Choice>
              <mc:Fallback xmlns="">
                <p:pic>
                  <p:nvPicPr>
                    <p:cNvPr id="341" name="Freihand 340">
                      <a:extLst>
                        <a:ext uri="{FF2B5EF4-FFF2-40B4-BE49-F238E27FC236}">
                          <a16:creationId xmlns:a16="http://schemas.microsoft.com/office/drawing/2014/main" id="{C3F40442-8C8B-047C-BF47-1FA29C3F856A}"/>
                        </a:ext>
                      </a:extLst>
                    </p:cNvPr>
                    <p:cNvPicPr/>
                    <p:nvPr/>
                  </p:nvPicPr>
                  <p:blipFill>
                    <a:blip r:embed="rId5"/>
                    <a:stretch>
                      <a:fillRect/>
                    </a:stretch>
                  </p:blipFill>
                  <p:spPr>
                    <a:xfrm>
                      <a:off x="9036146" y="274649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42" name="Freihand 341">
                      <a:extLst>
                        <a:ext uri="{FF2B5EF4-FFF2-40B4-BE49-F238E27FC236}">
                          <a16:creationId xmlns:a16="http://schemas.microsoft.com/office/drawing/2014/main" id="{4FDEB665-AE3F-DD31-5ADF-451B6C8AF799}"/>
                        </a:ext>
                      </a:extLst>
                    </p14:cNvPr>
                    <p14:cNvContentPartPr/>
                    <p14:nvPr/>
                  </p14:nvContentPartPr>
                  <p14:xfrm>
                    <a:off x="9000506" y="2493416"/>
                    <a:ext cx="360" cy="360"/>
                  </p14:xfrm>
                </p:contentPart>
              </mc:Choice>
              <mc:Fallback xmlns="">
                <p:pic>
                  <p:nvPicPr>
                    <p:cNvPr id="342" name="Freihand 341">
                      <a:extLst>
                        <a:ext uri="{FF2B5EF4-FFF2-40B4-BE49-F238E27FC236}">
                          <a16:creationId xmlns:a16="http://schemas.microsoft.com/office/drawing/2014/main" id="{4FDEB665-AE3F-DD31-5ADF-451B6C8AF799}"/>
                        </a:ext>
                      </a:extLst>
                    </p:cNvPr>
                    <p:cNvPicPr/>
                    <p:nvPr/>
                  </p:nvPicPr>
                  <p:blipFill>
                    <a:blip r:embed="rId5"/>
                    <a:stretch>
                      <a:fillRect/>
                    </a:stretch>
                  </p:blipFill>
                  <p:spPr>
                    <a:xfrm>
                      <a:off x="8982506" y="2475416"/>
                      <a:ext cx="36000" cy="36000"/>
                    </a:xfrm>
                    <a:prstGeom prst="rect">
                      <a:avLst/>
                    </a:prstGeom>
                  </p:spPr>
                </p:pic>
              </mc:Fallback>
            </mc:AlternateContent>
          </p:grpSp>
          <p:grpSp>
            <p:nvGrpSpPr>
              <p:cNvPr id="297" name="Gruppieren 296">
                <a:extLst>
                  <a:ext uri="{FF2B5EF4-FFF2-40B4-BE49-F238E27FC236}">
                    <a16:creationId xmlns:a16="http://schemas.microsoft.com/office/drawing/2014/main" id="{90A1E0A0-DDFA-6926-5266-CA45761B545D}"/>
                  </a:ext>
                </a:extLst>
              </p:cNvPr>
              <p:cNvGrpSpPr/>
              <p:nvPr/>
            </p:nvGrpSpPr>
            <p:grpSpPr>
              <a:xfrm>
                <a:off x="7922666" y="2444816"/>
                <a:ext cx="417600" cy="18720"/>
                <a:chOff x="7922666" y="2444816"/>
                <a:chExt cx="417600" cy="18720"/>
              </a:xfrm>
            </p:grpSpPr>
            <mc:AlternateContent xmlns:mc="http://schemas.openxmlformats.org/markup-compatibility/2006" xmlns:p14="http://schemas.microsoft.com/office/powerpoint/2010/main">
              <mc:Choice Requires="p14">
                <p:contentPart p14:bwMode="auto" r:id="rId218">
                  <p14:nvContentPartPr>
                    <p14:cNvPr id="317" name="Freihand 316">
                      <a:extLst>
                        <a:ext uri="{FF2B5EF4-FFF2-40B4-BE49-F238E27FC236}">
                          <a16:creationId xmlns:a16="http://schemas.microsoft.com/office/drawing/2014/main" id="{3A6BD3C9-F13D-64F6-6189-FCF366F667DC}"/>
                        </a:ext>
                      </a:extLst>
                    </p14:cNvPr>
                    <p14:cNvContentPartPr/>
                    <p14:nvPr/>
                  </p14:nvContentPartPr>
                  <p14:xfrm>
                    <a:off x="7996106" y="2444816"/>
                    <a:ext cx="344160" cy="18360"/>
                  </p14:xfrm>
                </p:contentPart>
              </mc:Choice>
              <mc:Fallback xmlns="">
                <p:pic>
                  <p:nvPicPr>
                    <p:cNvPr id="317" name="Freihand 316">
                      <a:extLst>
                        <a:ext uri="{FF2B5EF4-FFF2-40B4-BE49-F238E27FC236}">
                          <a16:creationId xmlns:a16="http://schemas.microsoft.com/office/drawing/2014/main" id="{3A6BD3C9-F13D-64F6-6189-FCF366F667DC}"/>
                        </a:ext>
                      </a:extLst>
                    </p:cNvPr>
                    <p:cNvPicPr/>
                    <p:nvPr/>
                  </p:nvPicPr>
                  <p:blipFill>
                    <a:blip r:embed="rId46"/>
                    <a:stretch>
                      <a:fillRect/>
                    </a:stretch>
                  </p:blipFill>
                  <p:spPr>
                    <a:xfrm>
                      <a:off x="7946799" y="2404903"/>
                      <a:ext cx="441787" cy="97388"/>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18" name="Freihand 317">
                      <a:extLst>
                        <a:ext uri="{FF2B5EF4-FFF2-40B4-BE49-F238E27FC236}">
                          <a16:creationId xmlns:a16="http://schemas.microsoft.com/office/drawing/2014/main" id="{94F22C08-F129-7FFC-D983-DA20DF50E4D1}"/>
                        </a:ext>
                      </a:extLst>
                    </p14:cNvPr>
                    <p14:cNvContentPartPr/>
                    <p14:nvPr/>
                  </p14:nvContentPartPr>
                  <p14:xfrm>
                    <a:off x="7922666" y="2463176"/>
                    <a:ext cx="68400" cy="360"/>
                  </p14:xfrm>
                </p:contentPart>
              </mc:Choice>
              <mc:Fallback xmlns="">
                <p:pic>
                  <p:nvPicPr>
                    <p:cNvPr id="318" name="Freihand 317">
                      <a:extLst>
                        <a:ext uri="{FF2B5EF4-FFF2-40B4-BE49-F238E27FC236}">
                          <a16:creationId xmlns:a16="http://schemas.microsoft.com/office/drawing/2014/main" id="{94F22C08-F129-7FFC-D983-DA20DF50E4D1}"/>
                        </a:ext>
                      </a:extLst>
                    </p:cNvPr>
                    <p:cNvPicPr/>
                    <p:nvPr/>
                  </p:nvPicPr>
                  <p:blipFill>
                    <a:blip r:embed="rId48"/>
                    <a:stretch>
                      <a:fillRect/>
                    </a:stretch>
                  </p:blipFill>
                  <p:spPr>
                    <a:xfrm>
                      <a:off x="7873809" y="2445176"/>
                      <a:ext cx="165137"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0">
                <p14:nvContentPartPr>
                  <p14:cNvPr id="298" name="Freihand 297">
                    <a:extLst>
                      <a:ext uri="{FF2B5EF4-FFF2-40B4-BE49-F238E27FC236}">
                        <a16:creationId xmlns:a16="http://schemas.microsoft.com/office/drawing/2014/main" id="{49497F5A-907E-0F56-78B0-348DB5065F34}"/>
                      </a:ext>
                    </a:extLst>
                  </p14:cNvPr>
                  <p14:cNvContentPartPr/>
                  <p14:nvPr/>
                </p14:nvContentPartPr>
                <p14:xfrm>
                  <a:off x="6405266" y="2425016"/>
                  <a:ext cx="665640" cy="79200"/>
                </p14:xfrm>
              </p:contentPart>
            </mc:Choice>
            <mc:Fallback xmlns="">
              <p:pic>
                <p:nvPicPr>
                  <p:cNvPr id="298" name="Freihand 297">
                    <a:extLst>
                      <a:ext uri="{FF2B5EF4-FFF2-40B4-BE49-F238E27FC236}">
                        <a16:creationId xmlns:a16="http://schemas.microsoft.com/office/drawing/2014/main" id="{49497F5A-907E-0F56-78B0-348DB5065F34}"/>
                      </a:ext>
                    </a:extLst>
                  </p:cNvPr>
                  <p:cNvPicPr/>
                  <p:nvPr/>
                </p:nvPicPr>
                <p:blipFill>
                  <a:blip r:embed="rId50"/>
                  <a:stretch>
                    <a:fillRect/>
                  </a:stretch>
                </p:blipFill>
                <p:spPr>
                  <a:xfrm>
                    <a:off x="6355886" y="2383332"/>
                    <a:ext cx="763412" cy="161735"/>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299" name="Freihand 298">
                    <a:extLst>
                      <a:ext uri="{FF2B5EF4-FFF2-40B4-BE49-F238E27FC236}">
                        <a16:creationId xmlns:a16="http://schemas.microsoft.com/office/drawing/2014/main" id="{CFB2CA84-D9A5-988E-A9D9-540E7B2D4EE0}"/>
                      </a:ext>
                    </a:extLst>
                  </p14:cNvPr>
                  <p14:cNvContentPartPr/>
                  <p14:nvPr/>
                </p14:nvContentPartPr>
                <p14:xfrm>
                  <a:off x="6924746" y="2471816"/>
                  <a:ext cx="215280" cy="78120"/>
                </p14:xfrm>
              </p:contentPart>
            </mc:Choice>
            <mc:Fallback xmlns="">
              <p:pic>
                <p:nvPicPr>
                  <p:cNvPr id="299" name="Freihand 298">
                    <a:extLst>
                      <a:ext uri="{FF2B5EF4-FFF2-40B4-BE49-F238E27FC236}">
                        <a16:creationId xmlns:a16="http://schemas.microsoft.com/office/drawing/2014/main" id="{CFB2CA84-D9A5-988E-A9D9-540E7B2D4EE0}"/>
                      </a:ext>
                    </a:extLst>
                  </p:cNvPr>
                  <p:cNvPicPr/>
                  <p:nvPr/>
                </p:nvPicPr>
                <p:blipFill>
                  <a:blip r:embed="rId52"/>
                  <a:stretch>
                    <a:fillRect/>
                  </a:stretch>
                </p:blipFill>
                <p:spPr>
                  <a:xfrm>
                    <a:off x="6875370" y="2429816"/>
                    <a:ext cx="313045"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300" name="Freihand 299">
                    <a:extLst>
                      <a:ext uri="{FF2B5EF4-FFF2-40B4-BE49-F238E27FC236}">
                        <a16:creationId xmlns:a16="http://schemas.microsoft.com/office/drawing/2014/main" id="{81F109BB-9D80-9728-4999-790AA1EBDD3F}"/>
                      </a:ext>
                    </a:extLst>
                  </p14:cNvPr>
                  <p14:cNvContentPartPr/>
                  <p14:nvPr/>
                </p14:nvContentPartPr>
                <p14:xfrm>
                  <a:off x="6852746" y="4196786"/>
                  <a:ext cx="325800" cy="108720"/>
                </p14:xfrm>
              </p:contentPart>
            </mc:Choice>
            <mc:Fallback xmlns="">
              <p:pic>
                <p:nvPicPr>
                  <p:cNvPr id="300" name="Freihand 299">
                    <a:extLst>
                      <a:ext uri="{FF2B5EF4-FFF2-40B4-BE49-F238E27FC236}">
                        <a16:creationId xmlns:a16="http://schemas.microsoft.com/office/drawing/2014/main" id="{81F109BB-9D80-9728-4999-790AA1EBDD3F}"/>
                      </a:ext>
                    </a:extLst>
                  </p:cNvPr>
                  <p:cNvPicPr/>
                  <p:nvPr/>
                </p:nvPicPr>
                <p:blipFill>
                  <a:blip r:embed="rId54"/>
                  <a:stretch>
                    <a:fillRect/>
                  </a:stretch>
                </p:blipFill>
                <p:spPr>
                  <a:xfrm>
                    <a:off x="6803382" y="4154971"/>
                    <a:ext cx="423540" cy="191514"/>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01" name="Freihand 300">
                    <a:extLst>
                      <a:ext uri="{FF2B5EF4-FFF2-40B4-BE49-F238E27FC236}">
                        <a16:creationId xmlns:a16="http://schemas.microsoft.com/office/drawing/2014/main" id="{D6195FD9-38C3-1EF9-C4D2-41488E9005FC}"/>
                      </a:ext>
                    </a:extLst>
                  </p14:cNvPr>
                  <p14:cNvContentPartPr/>
                  <p14:nvPr/>
                </p14:nvContentPartPr>
                <p14:xfrm>
                  <a:off x="8942546" y="4148186"/>
                  <a:ext cx="165960" cy="207360"/>
                </p14:xfrm>
              </p:contentPart>
            </mc:Choice>
            <mc:Fallback xmlns="">
              <p:pic>
                <p:nvPicPr>
                  <p:cNvPr id="301" name="Freihand 300">
                    <a:extLst>
                      <a:ext uri="{FF2B5EF4-FFF2-40B4-BE49-F238E27FC236}">
                        <a16:creationId xmlns:a16="http://schemas.microsoft.com/office/drawing/2014/main" id="{D6195FD9-38C3-1EF9-C4D2-41488E9005FC}"/>
                      </a:ext>
                    </a:extLst>
                  </p:cNvPr>
                  <p:cNvPicPr/>
                  <p:nvPr/>
                </p:nvPicPr>
                <p:blipFill>
                  <a:blip r:embed="rId56"/>
                  <a:stretch>
                    <a:fillRect/>
                  </a:stretch>
                </p:blipFill>
                <p:spPr>
                  <a:xfrm>
                    <a:off x="8893445" y="4106210"/>
                    <a:ext cx="263179" cy="290472"/>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302" name="Freihand 301">
                    <a:extLst>
                      <a:ext uri="{FF2B5EF4-FFF2-40B4-BE49-F238E27FC236}">
                        <a16:creationId xmlns:a16="http://schemas.microsoft.com/office/drawing/2014/main" id="{A0A429C6-A6AF-8268-C782-58AED0D3281D}"/>
                      </a:ext>
                    </a:extLst>
                  </p14:cNvPr>
                  <p14:cNvContentPartPr/>
                  <p14:nvPr/>
                </p14:nvContentPartPr>
                <p14:xfrm>
                  <a:off x="8892146" y="4621946"/>
                  <a:ext cx="338400" cy="521640"/>
                </p14:xfrm>
              </p:contentPart>
            </mc:Choice>
            <mc:Fallback xmlns="">
              <p:pic>
                <p:nvPicPr>
                  <p:cNvPr id="302" name="Freihand 301">
                    <a:extLst>
                      <a:ext uri="{FF2B5EF4-FFF2-40B4-BE49-F238E27FC236}">
                        <a16:creationId xmlns:a16="http://schemas.microsoft.com/office/drawing/2014/main" id="{A0A429C6-A6AF-8268-C782-58AED0D3281D}"/>
                      </a:ext>
                    </a:extLst>
                  </p:cNvPr>
                  <p:cNvPicPr/>
                  <p:nvPr/>
                </p:nvPicPr>
                <p:blipFill>
                  <a:blip r:embed="rId58"/>
                  <a:stretch>
                    <a:fillRect/>
                  </a:stretch>
                </p:blipFill>
                <p:spPr>
                  <a:xfrm>
                    <a:off x="8842817" y="4579810"/>
                    <a:ext cx="436072" cy="605069"/>
                  </a:xfrm>
                  <a:prstGeom prst="rect">
                    <a:avLst/>
                  </a:prstGeom>
                </p:spPr>
              </p:pic>
            </mc:Fallback>
          </mc:AlternateContent>
          <p:grpSp>
            <p:nvGrpSpPr>
              <p:cNvPr id="303" name="Gruppieren 302">
                <a:extLst>
                  <a:ext uri="{FF2B5EF4-FFF2-40B4-BE49-F238E27FC236}">
                    <a16:creationId xmlns:a16="http://schemas.microsoft.com/office/drawing/2014/main" id="{18BA0A64-C6CA-79CD-4160-CB207355F818}"/>
                  </a:ext>
                </a:extLst>
              </p:cNvPr>
              <p:cNvGrpSpPr/>
              <p:nvPr/>
            </p:nvGrpSpPr>
            <p:grpSpPr>
              <a:xfrm>
                <a:off x="5795066" y="5124506"/>
                <a:ext cx="707040" cy="54720"/>
                <a:chOff x="5795066" y="5124506"/>
                <a:chExt cx="707040" cy="54720"/>
              </a:xfrm>
            </p:grpSpPr>
            <mc:AlternateContent xmlns:mc="http://schemas.openxmlformats.org/markup-compatibility/2006" xmlns:p14="http://schemas.microsoft.com/office/powerpoint/2010/main">
              <mc:Choice Requires="p14">
                <p:contentPart p14:bwMode="auto" r:id="rId225">
                  <p14:nvContentPartPr>
                    <p14:cNvPr id="315" name="Freihand 314">
                      <a:extLst>
                        <a:ext uri="{FF2B5EF4-FFF2-40B4-BE49-F238E27FC236}">
                          <a16:creationId xmlns:a16="http://schemas.microsoft.com/office/drawing/2014/main" id="{C35BE77E-0794-5FD1-E4DB-81293455E7E6}"/>
                        </a:ext>
                      </a:extLst>
                    </p14:cNvPr>
                    <p14:cNvContentPartPr/>
                    <p14:nvPr/>
                  </p14:nvContentPartPr>
                  <p14:xfrm>
                    <a:off x="5795066" y="5124506"/>
                    <a:ext cx="399600" cy="54720"/>
                  </p14:xfrm>
                </p:contentPart>
              </mc:Choice>
              <mc:Fallback xmlns="">
                <p:pic>
                  <p:nvPicPr>
                    <p:cNvPr id="315" name="Freihand 314">
                      <a:extLst>
                        <a:ext uri="{FF2B5EF4-FFF2-40B4-BE49-F238E27FC236}">
                          <a16:creationId xmlns:a16="http://schemas.microsoft.com/office/drawing/2014/main" id="{C35BE77E-0794-5FD1-E4DB-81293455E7E6}"/>
                        </a:ext>
                      </a:extLst>
                    </p:cNvPr>
                    <p:cNvPicPr/>
                    <p:nvPr/>
                  </p:nvPicPr>
                  <p:blipFill>
                    <a:blip r:embed="rId60"/>
                    <a:stretch>
                      <a:fillRect/>
                    </a:stretch>
                  </p:blipFill>
                  <p:spPr>
                    <a:xfrm>
                      <a:off x="5745733" y="5083051"/>
                      <a:ext cx="497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16" name="Freihand 315">
                      <a:extLst>
                        <a:ext uri="{FF2B5EF4-FFF2-40B4-BE49-F238E27FC236}">
                          <a16:creationId xmlns:a16="http://schemas.microsoft.com/office/drawing/2014/main" id="{3A3FE0C0-2350-A3DA-EACE-CF4AD5037EF4}"/>
                        </a:ext>
                      </a:extLst>
                    </p14:cNvPr>
                    <p14:cNvContentPartPr/>
                    <p14:nvPr/>
                  </p14:nvContentPartPr>
                  <p14:xfrm>
                    <a:off x="6194666" y="5125586"/>
                    <a:ext cx="307440" cy="21960"/>
                  </p14:xfrm>
                </p:contentPart>
              </mc:Choice>
              <mc:Fallback xmlns="">
                <p:pic>
                  <p:nvPicPr>
                    <p:cNvPr id="316" name="Freihand 315">
                      <a:extLst>
                        <a:ext uri="{FF2B5EF4-FFF2-40B4-BE49-F238E27FC236}">
                          <a16:creationId xmlns:a16="http://schemas.microsoft.com/office/drawing/2014/main" id="{3A3FE0C0-2350-A3DA-EACE-CF4AD5037EF4}"/>
                        </a:ext>
                      </a:extLst>
                    </p:cNvPr>
                    <p:cNvPicPr/>
                    <p:nvPr/>
                  </p:nvPicPr>
                  <p:blipFill>
                    <a:blip r:embed="rId62"/>
                    <a:stretch>
                      <a:fillRect/>
                    </a:stretch>
                  </p:blipFill>
                  <p:spPr>
                    <a:xfrm>
                      <a:off x="6145397" y="5084919"/>
                      <a:ext cx="404993" cy="10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7">
                <p14:nvContentPartPr>
                  <p14:cNvPr id="304" name="Freihand 303">
                    <a:extLst>
                      <a:ext uri="{FF2B5EF4-FFF2-40B4-BE49-F238E27FC236}">
                        <a16:creationId xmlns:a16="http://schemas.microsoft.com/office/drawing/2014/main" id="{965845C5-7B2B-6567-F9AE-576A41007285}"/>
                      </a:ext>
                    </a:extLst>
                  </p14:cNvPr>
                  <p14:cNvContentPartPr/>
                  <p14:nvPr/>
                </p14:nvContentPartPr>
                <p14:xfrm>
                  <a:off x="7010786" y="5114786"/>
                  <a:ext cx="933120" cy="31320"/>
                </p14:xfrm>
              </p:contentPart>
            </mc:Choice>
            <mc:Fallback xmlns="">
              <p:pic>
                <p:nvPicPr>
                  <p:cNvPr id="304" name="Freihand 303">
                    <a:extLst>
                      <a:ext uri="{FF2B5EF4-FFF2-40B4-BE49-F238E27FC236}">
                        <a16:creationId xmlns:a16="http://schemas.microsoft.com/office/drawing/2014/main" id="{965845C5-7B2B-6567-F9AE-576A41007285}"/>
                      </a:ext>
                    </a:extLst>
                  </p:cNvPr>
                  <p:cNvPicPr/>
                  <p:nvPr/>
                </p:nvPicPr>
                <p:blipFill>
                  <a:blip r:embed="rId64"/>
                  <a:stretch>
                    <a:fillRect/>
                  </a:stretch>
                </p:blipFill>
                <p:spPr>
                  <a:xfrm>
                    <a:off x="6961362" y="5073575"/>
                    <a:ext cx="1030979" cy="112917"/>
                  </a:xfrm>
                  <a:prstGeom prst="rect">
                    <a:avLst/>
                  </a:prstGeom>
                </p:spPr>
              </p:pic>
            </mc:Fallback>
          </mc:AlternateContent>
          <p:grpSp>
            <p:nvGrpSpPr>
              <p:cNvPr id="305" name="Gruppieren 304">
                <a:extLst>
                  <a:ext uri="{FF2B5EF4-FFF2-40B4-BE49-F238E27FC236}">
                    <a16:creationId xmlns:a16="http://schemas.microsoft.com/office/drawing/2014/main" id="{43D52DAF-09F3-B823-D7A3-6DD2E6B9DDEA}"/>
                  </a:ext>
                </a:extLst>
              </p:cNvPr>
              <p:cNvGrpSpPr/>
              <p:nvPr/>
            </p:nvGrpSpPr>
            <p:grpSpPr>
              <a:xfrm>
                <a:off x="6494186" y="4162229"/>
                <a:ext cx="397440" cy="26280"/>
                <a:chOff x="6494186" y="4162229"/>
                <a:chExt cx="397440" cy="26280"/>
              </a:xfrm>
            </p:grpSpPr>
            <mc:AlternateContent xmlns:mc="http://schemas.openxmlformats.org/markup-compatibility/2006" xmlns:p14="http://schemas.microsoft.com/office/powerpoint/2010/main">
              <mc:Choice Requires="p14">
                <p:contentPart p14:bwMode="auto" r:id="rId228">
                  <p14:nvContentPartPr>
                    <p14:cNvPr id="306" name="Freihand 305">
                      <a:extLst>
                        <a:ext uri="{FF2B5EF4-FFF2-40B4-BE49-F238E27FC236}">
                          <a16:creationId xmlns:a16="http://schemas.microsoft.com/office/drawing/2014/main" id="{41EC8559-7ECB-2D5F-56AD-F4A2286302DD}"/>
                        </a:ext>
                      </a:extLst>
                    </p14:cNvPr>
                    <p14:cNvContentPartPr/>
                    <p14:nvPr/>
                  </p14:nvContentPartPr>
                  <p14:xfrm>
                    <a:off x="6499226" y="4180949"/>
                    <a:ext cx="360" cy="360"/>
                  </p14:xfrm>
                </p:contentPart>
              </mc:Choice>
              <mc:Fallback xmlns="">
                <p:pic>
                  <p:nvPicPr>
                    <p:cNvPr id="306" name="Freihand 305">
                      <a:extLst>
                        <a:ext uri="{FF2B5EF4-FFF2-40B4-BE49-F238E27FC236}">
                          <a16:creationId xmlns:a16="http://schemas.microsoft.com/office/drawing/2014/main" id="{41EC8559-7ECB-2D5F-56AD-F4A2286302DD}"/>
                        </a:ext>
                      </a:extLst>
                    </p:cNvPr>
                    <p:cNvPicPr/>
                    <p:nvPr/>
                  </p:nvPicPr>
                  <p:blipFill>
                    <a:blip r:embed="rId5"/>
                    <a:stretch>
                      <a:fillRect/>
                    </a:stretch>
                  </p:blipFill>
                  <p:spPr>
                    <a:xfrm>
                      <a:off x="6481226" y="41629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307" name="Freihand 306">
                      <a:extLst>
                        <a:ext uri="{FF2B5EF4-FFF2-40B4-BE49-F238E27FC236}">
                          <a16:creationId xmlns:a16="http://schemas.microsoft.com/office/drawing/2014/main" id="{AFBCE382-984B-0883-4107-0260ACB99E83}"/>
                        </a:ext>
                      </a:extLst>
                    </p14:cNvPr>
                    <p14:cNvContentPartPr/>
                    <p14:nvPr/>
                  </p14:nvContentPartPr>
                  <p14:xfrm>
                    <a:off x="6494186" y="4181669"/>
                    <a:ext cx="360" cy="360"/>
                  </p14:xfrm>
                </p:contentPart>
              </mc:Choice>
              <mc:Fallback xmlns="">
                <p:pic>
                  <p:nvPicPr>
                    <p:cNvPr id="307" name="Freihand 306">
                      <a:extLst>
                        <a:ext uri="{FF2B5EF4-FFF2-40B4-BE49-F238E27FC236}">
                          <a16:creationId xmlns:a16="http://schemas.microsoft.com/office/drawing/2014/main" id="{AFBCE382-984B-0883-4107-0260ACB99E83}"/>
                        </a:ext>
                      </a:extLst>
                    </p:cNvPr>
                    <p:cNvPicPr/>
                    <p:nvPr/>
                  </p:nvPicPr>
                  <p:blipFill>
                    <a:blip r:embed="rId5"/>
                    <a:stretch>
                      <a:fillRect/>
                    </a:stretch>
                  </p:blipFill>
                  <p:spPr>
                    <a:xfrm>
                      <a:off x="647618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08" name="Freihand 307">
                      <a:extLst>
                        <a:ext uri="{FF2B5EF4-FFF2-40B4-BE49-F238E27FC236}">
                          <a16:creationId xmlns:a16="http://schemas.microsoft.com/office/drawing/2014/main" id="{EEF69F4B-0D3E-4790-D16F-5C11C6730001}"/>
                        </a:ext>
                      </a:extLst>
                    </p14:cNvPr>
                    <p14:cNvContentPartPr/>
                    <p14:nvPr/>
                  </p14:nvContentPartPr>
                  <p14:xfrm>
                    <a:off x="6508226" y="4181669"/>
                    <a:ext cx="360" cy="360"/>
                  </p14:xfrm>
                </p:contentPart>
              </mc:Choice>
              <mc:Fallback xmlns="">
                <p:pic>
                  <p:nvPicPr>
                    <p:cNvPr id="308" name="Freihand 307">
                      <a:extLst>
                        <a:ext uri="{FF2B5EF4-FFF2-40B4-BE49-F238E27FC236}">
                          <a16:creationId xmlns:a16="http://schemas.microsoft.com/office/drawing/2014/main" id="{EEF69F4B-0D3E-4790-D16F-5C11C6730001}"/>
                        </a:ext>
                      </a:extLst>
                    </p:cNvPr>
                    <p:cNvPicPr/>
                    <p:nvPr/>
                  </p:nvPicPr>
                  <p:blipFill>
                    <a:blip r:embed="rId5"/>
                    <a:stretch>
                      <a:fillRect/>
                    </a:stretch>
                  </p:blipFill>
                  <p:spPr>
                    <a:xfrm>
                      <a:off x="649022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309" name="Freihand 308">
                      <a:extLst>
                        <a:ext uri="{FF2B5EF4-FFF2-40B4-BE49-F238E27FC236}">
                          <a16:creationId xmlns:a16="http://schemas.microsoft.com/office/drawing/2014/main" id="{1FD64DCD-BFC0-B213-BD87-829DE2F23334}"/>
                        </a:ext>
                      </a:extLst>
                    </p14:cNvPr>
                    <p14:cNvContentPartPr/>
                    <p14:nvPr/>
                  </p14:nvContentPartPr>
                  <p14:xfrm>
                    <a:off x="6544946" y="4181669"/>
                    <a:ext cx="360" cy="360"/>
                  </p14:xfrm>
                </p:contentPart>
              </mc:Choice>
              <mc:Fallback xmlns="">
                <p:pic>
                  <p:nvPicPr>
                    <p:cNvPr id="309" name="Freihand 308">
                      <a:extLst>
                        <a:ext uri="{FF2B5EF4-FFF2-40B4-BE49-F238E27FC236}">
                          <a16:creationId xmlns:a16="http://schemas.microsoft.com/office/drawing/2014/main" id="{1FD64DCD-BFC0-B213-BD87-829DE2F23334}"/>
                        </a:ext>
                      </a:extLst>
                    </p:cNvPr>
                    <p:cNvPicPr/>
                    <p:nvPr/>
                  </p:nvPicPr>
                  <p:blipFill>
                    <a:blip r:embed="rId5"/>
                    <a:stretch>
                      <a:fillRect/>
                    </a:stretch>
                  </p:blipFill>
                  <p:spPr>
                    <a:xfrm>
                      <a:off x="6526946" y="41636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10" name="Freihand 309">
                      <a:extLst>
                        <a:ext uri="{FF2B5EF4-FFF2-40B4-BE49-F238E27FC236}">
                          <a16:creationId xmlns:a16="http://schemas.microsoft.com/office/drawing/2014/main" id="{DCBB4490-27BF-9B82-F5D3-0BA2BBD013D1}"/>
                        </a:ext>
                      </a:extLst>
                    </p14:cNvPr>
                    <p14:cNvContentPartPr/>
                    <p14:nvPr/>
                  </p14:nvContentPartPr>
                  <p14:xfrm>
                    <a:off x="6592466" y="4187069"/>
                    <a:ext cx="360" cy="360"/>
                  </p14:xfrm>
                </p:contentPart>
              </mc:Choice>
              <mc:Fallback xmlns="">
                <p:pic>
                  <p:nvPicPr>
                    <p:cNvPr id="310" name="Freihand 309">
                      <a:extLst>
                        <a:ext uri="{FF2B5EF4-FFF2-40B4-BE49-F238E27FC236}">
                          <a16:creationId xmlns:a16="http://schemas.microsoft.com/office/drawing/2014/main" id="{DCBB4490-27BF-9B82-F5D3-0BA2BBD013D1}"/>
                        </a:ext>
                      </a:extLst>
                    </p:cNvPr>
                    <p:cNvPicPr/>
                    <p:nvPr/>
                  </p:nvPicPr>
                  <p:blipFill>
                    <a:blip r:embed="rId5"/>
                    <a:stretch>
                      <a:fillRect/>
                    </a:stretch>
                  </p:blipFill>
                  <p:spPr>
                    <a:xfrm>
                      <a:off x="6574466" y="416906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11" name="Freihand 310">
                      <a:extLst>
                        <a:ext uri="{FF2B5EF4-FFF2-40B4-BE49-F238E27FC236}">
                          <a16:creationId xmlns:a16="http://schemas.microsoft.com/office/drawing/2014/main" id="{5113121F-4DAE-AB7B-E801-8AFDAD9C92DB}"/>
                        </a:ext>
                      </a:extLst>
                    </p14:cNvPr>
                    <p14:cNvContentPartPr/>
                    <p14:nvPr/>
                  </p14:nvContentPartPr>
                  <p14:xfrm>
                    <a:off x="6659066" y="4188149"/>
                    <a:ext cx="360" cy="360"/>
                  </p14:xfrm>
                </p:contentPart>
              </mc:Choice>
              <mc:Fallback xmlns="">
                <p:pic>
                  <p:nvPicPr>
                    <p:cNvPr id="311" name="Freihand 310">
                      <a:extLst>
                        <a:ext uri="{FF2B5EF4-FFF2-40B4-BE49-F238E27FC236}">
                          <a16:creationId xmlns:a16="http://schemas.microsoft.com/office/drawing/2014/main" id="{5113121F-4DAE-AB7B-E801-8AFDAD9C92DB}"/>
                        </a:ext>
                      </a:extLst>
                    </p:cNvPr>
                    <p:cNvPicPr/>
                    <p:nvPr/>
                  </p:nvPicPr>
                  <p:blipFill>
                    <a:blip r:embed="rId5"/>
                    <a:stretch>
                      <a:fillRect/>
                    </a:stretch>
                  </p:blipFill>
                  <p:spPr>
                    <a:xfrm>
                      <a:off x="664106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12" name="Freihand 311">
                      <a:extLst>
                        <a:ext uri="{FF2B5EF4-FFF2-40B4-BE49-F238E27FC236}">
                          <a16:creationId xmlns:a16="http://schemas.microsoft.com/office/drawing/2014/main" id="{6B8C96C0-999F-7294-5C9D-B19E79A027F3}"/>
                        </a:ext>
                      </a:extLst>
                    </p14:cNvPr>
                    <p14:cNvContentPartPr/>
                    <p14:nvPr/>
                  </p14:nvContentPartPr>
                  <p14:xfrm>
                    <a:off x="6706226" y="4188149"/>
                    <a:ext cx="360" cy="360"/>
                  </p14:xfrm>
                </p:contentPart>
              </mc:Choice>
              <mc:Fallback xmlns="">
                <p:pic>
                  <p:nvPicPr>
                    <p:cNvPr id="312" name="Freihand 311">
                      <a:extLst>
                        <a:ext uri="{FF2B5EF4-FFF2-40B4-BE49-F238E27FC236}">
                          <a16:creationId xmlns:a16="http://schemas.microsoft.com/office/drawing/2014/main" id="{6B8C96C0-999F-7294-5C9D-B19E79A027F3}"/>
                        </a:ext>
                      </a:extLst>
                    </p:cNvPr>
                    <p:cNvPicPr/>
                    <p:nvPr/>
                  </p:nvPicPr>
                  <p:blipFill>
                    <a:blip r:embed="rId5"/>
                    <a:stretch>
                      <a:fillRect/>
                    </a:stretch>
                  </p:blipFill>
                  <p:spPr>
                    <a:xfrm>
                      <a:off x="668822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13" name="Freihand 312">
                      <a:extLst>
                        <a:ext uri="{FF2B5EF4-FFF2-40B4-BE49-F238E27FC236}">
                          <a16:creationId xmlns:a16="http://schemas.microsoft.com/office/drawing/2014/main" id="{23043689-B5A5-AFC4-8944-377C41C98263}"/>
                        </a:ext>
                      </a:extLst>
                    </p14:cNvPr>
                    <p14:cNvContentPartPr/>
                    <p14:nvPr/>
                  </p14:nvContentPartPr>
                  <p14:xfrm>
                    <a:off x="6800186" y="4188149"/>
                    <a:ext cx="360" cy="360"/>
                  </p14:xfrm>
                </p:contentPart>
              </mc:Choice>
              <mc:Fallback xmlns="">
                <p:pic>
                  <p:nvPicPr>
                    <p:cNvPr id="313" name="Freihand 312">
                      <a:extLst>
                        <a:ext uri="{FF2B5EF4-FFF2-40B4-BE49-F238E27FC236}">
                          <a16:creationId xmlns:a16="http://schemas.microsoft.com/office/drawing/2014/main" id="{23043689-B5A5-AFC4-8944-377C41C98263}"/>
                        </a:ext>
                      </a:extLst>
                    </p:cNvPr>
                    <p:cNvPicPr/>
                    <p:nvPr/>
                  </p:nvPicPr>
                  <p:blipFill>
                    <a:blip r:embed="rId5"/>
                    <a:stretch>
                      <a:fillRect/>
                    </a:stretch>
                  </p:blipFill>
                  <p:spPr>
                    <a:xfrm>
                      <a:off x="6782186" y="4170149"/>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14" name="Freihand 313">
                      <a:extLst>
                        <a:ext uri="{FF2B5EF4-FFF2-40B4-BE49-F238E27FC236}">
                          <a16:creationId xmlns:a16="http://schemas.microsoft.com/office/drawing/2014/main" id="{67BBC989-95FA-0AC9-3770-62E47807A908}"/>
                        </a:ext>
                      </a:extLst>
                    </p14:cNvPr>
                    <p14:cNvContentPartPr/>
                    <p14:nvPr/>
                  </p14:nvContentPartPr>
                  <p14:xfrm>
                    <a:off x="6891266" y="4162229"/>
                    <a:ext cx="360" cy="360"/>
                  </p14:xfrm>
                </p:contentPart>
              </mc:Choice>
              <mc:Fallback xmlns="">
                <p:pic>
                  <p:nvPicPr>
                    <p:cNvPr id="314" name="Freihand 313">
                      <a:extLst>
                        <a:ext uri="{FF2B5EF4-FFF2-40B4-BE49-F238E27FC236}">
                          <a16:creationId xmlns:a16="http://schemas.microsoft.com/office/drawing/2014/main" id="{67BBC989-95FA-0AC9-3770-62E47807A908}"/>
                        </a:ext>
                      </a:extLst>
                    </p:cNvPr>
                    <p:cNvPicPr/>
                    <p:nvPr/>
                  </p:nvPicPr>
                  <p:blipFill>
                    <a:blip r:embed="rId5"/>
                    <a:stretch>
                      <a:fillRect/>
                    </a:stretch>
                  </p:blipFill>
                  <p:spPr>
                    <a:xfrm>
                      <a:off x="6873266" y="4144229"/>
                      <a:ext cx="36000" cy="3600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237">
              <p14:nvContentPartPr>
                <p14:cNvPr id="270" name="Freihand 269">
                  <a:extLst>
                    <a:ext uri="{FF2B5EF4-FFF2-40B4-BE49-F238E27FC236}">
                      <a16:creationId xmlns:a16="http://schemas.microsoft.com/office/drawing/2014/main" id="{93740770-5651-30E3-5E15-85CE66F11DCC}"/>
                    </a:ext>
                  </a:extLst>
                </p14:cNvPr>
                <p14:cNvContentPartPr/>
                <p14:nvPr/>
              </p14:nvContentPartPr>
              <p14:xfrm>
                <a:off x="1428012" y="2021904"/>
                <a:ext cx="360" cy="360"/>
              </p14:xfrm>
            </p:contentPart>
          </mc:Choice>
          <mc:Fallback xmlns="">
            <p:pic>
              <p:nvPicPr>
                <p:cNvPr id="270" name="Freihand 269">
                  <a:extLst>
                    <a:ext uri="{FF2B5EF4-FFF2-40B4-BE49-F238E27FC236}">
                      <a16:creationId xmlns:a16="http://schemas.microsoft.com/office/drawing/2014/main" id="{93740770-5651-30E3-5E15-85CE66F11DCC}"/>
                    </a:ext>
                  </a:extLst>
                </p:cNvPr>
                <p:cNvPicPr/>
                <p:nvPr/>
              </p:nvPicPr>
              <p:blipFill>
                <a:blip r:embed="rId75"/>
                <a:stretch>
                  <a:fillRect/>
                </a:stretch>
              </p:blipFill>
              <p:spPr>
                <a:xfrm>
                  <a:off x="1374012" y="19139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71" name="Freihand 270">
                  <a:extLst>
                    <a:ext uri="{FF2B5EF4-FFF2-40B4-BE49-F238E27FC236}">
                      <a16:creationId xmlns:a16="http://schemas.microsoft.com/office/drawing/2014/main" id="{0C2D7157-805B-FF97-224B-72273F9BBDC9}"/>
                    </a:ext>
                  </a:extLst>
                </p14:cNvPr>
                <p14:cNvContentPartPr/>
                <p14:nvPr/>
              </p14:nvContentPartPr>
              <p14:xfrm>
                <a:off x="1497492" y="2003544"/>
                <a:ext cx="360" cy="360"/>
              </p14:xfrm>
            </p:contentPart>
          </mc:Choice>
          <mc:Fallback xmlns="">
            <p:pic>
              <p:nvPicPr>
                <p:cNvPr id="271" name="Freihand 270">
                  <a:extLst>
                    <a:ext uri="{FF2B5EF4-FFF2-40B4-BE49-F238E27FC236}">
                      <a16:creationId xmlns:a16="http://schemas.microsoft.com/office/drawing/2014/main" id="{0C2D7157-805B-FF97-224B-72273F9BBDC9}"/>
                    </a:ext>
                  </a:extLst>
                </p:cNvPr>
                <p:cNvPicPr/>
                <p:nvPr/>
              </p:nvPicPr>
              <p:blipFill>
                <a:blip r:embed="rId75"/>
                <a:stretch>
                  <a:fillRect/>
                </a:stretch>
              </p:blipFill>
              <p:spPr>
                <a:xfrm>
                  <a:off x="1443492" y="1895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72" name="Freihand 271">
                  <a:extLst>
                    <a:ext uri="{FF2B5EF4-FFF2-40B4-BE49-F238E27FC236}">
                      <a16:creationId xmlns:a16="http://schemas.microsoft.com/office/drawing/2014/main" id="{F170AD81-1260-755B-8FFF-0D24BC4CDFE9}"/>
                    </a:ext>
                  </a:extLst>
                </p14:cNvPr>
                <p14:cNvContentPartPr/>
                <p14:nvPr/>
              </p14:nvContentPartPr>
              <p14:xfrm>
                <a:off x="1531332" y="2017224"/>
                <a:ext cx="360" cy="360"/>
              </p14:xfrm>
            </p:contentPart>
          </mc:Choice>
          <mc:Fallback xmlns="">
            <p:pic>
              <p:nvPicPr>
                <p:cNvPr id="272" name="Freihand 271">
                  <a:extLst>
                    <a:ext uri="{FF2B5EF4-FFF2-40B4-BE49-F238E27FC236}">
                      <a16:creationId xmlns:a16="http://schemas.microsoft.com/office/drawing/2014/main" id="{F170AD81-1260-755B-8FFF-0D24BC4CDFE9}"/>
                    </a:ext>
                  </a:extLst>
                </p:cNvPr>
                <p:cNvPicPr/>
                <p:nvPr/>
              </p:nvPicPr>
              <p:blipFill>
                <a:blip r:embed="rId75"/>
                <a:stretch>
                  <a:fillRect/>
                </a:stretch>
              </p:blipFill>
              <p:spPr>
                <a:xfrm>
                  <a:off x="1477332" y="19092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73" name="Freihand 272">
                  <a:extLst>
                    <a:ext uri="{FF2B5EF4-FFF2-40B4-BE49-F238E27FC236}">
                      <a16:creationId xmlns:a16="http://schemas.microsoft.com/office/drawing/2014/main" id="{ABFFD281-AA0F-B1A0-DE53-1444E072D0CE}"/>
                    </a:ext>
                  </a:extLst>
                </p14:cNvPr>
                <p14:cNvContentPartPr/>
                <p14:nvPr/>
              </p14:nvContentPartPr>
              <p14:xfrm>
                <a:off x="1526292" y="2059344"/>
                <a:ext cx="360" cy="360"/>
              </p14:xfrm>
            </p:contentPart>
          </mc:Choice>
          <mc:Fallback xmlns="">
            <p:pic>
              <p:nvPicPr>
                <p:cNvPr id="273" name="Freihand 272">
                  <a:extLst>
                    <a:ext uri="{FF2B5EF4-FFF2-40B4-BE49-F238E27FC236}">
                      <a16:creationId xmlns:a16="http://schemas.microsoft.com/office/drawing/2014/main" id="{ABFFD281-AA0F-B1A0-DE53-1444E072D0CE}"/>
                    </a:ext>
                  </a:extLst>
                </p:cNvPr>
                <p:cNvPicPr/>
                <p:nvPr/>
              </p:nvPicPr>
              <p:blipFill>
                <a:blip r:embed="rId75"/>
                <a:stretch>
                  <a:fillRect/>
                </a:stretch>
              </p:blipFill>
              <p:spPr>
                <a:xfrm>
                  <a:off x="1472292" y="1951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74" name="Freihand 273">
                  <a:extLst>
                    <a:ext uri="{FF2B5EF4-FFF2-40B4-BE49-F238E27FC236}">
                      <a16:creationId xmlns:a16="http://schemas.microsoft.com/office/drawing/2014/main" id="{8F522860-12AF-26CE-0AB2-62BB38D69489}"/>
                    </a:ext>
                  </a:extLst>
                </p14:cNvPr>
                <p14:cNvContentPartPr/>
                <p14:nvPr/>
              </p14:nvContentPartPr>
              <p14:xfrm>
                <a:off x="1571292" y="2034144"/>
                <a:ext cx="360" cy="360"/>
              </p14:xfrm>
            </p:contentPart>
          </mc:Choice>
          <mc:Fallback xmlns="">
            <p:pic>
              <p:nvPicPr>
                <p:cNvPr id="274" name="Freihand 273">
                  <a:extLst>
                    <a:ext uri="{FF2B5EF4-FFF2-40B4-BE49-F238E27FC236}">
                      <a16:creationId xmlns:a16="http://schemas.microsoft.com/office/drawing/2014/main" id="{8F522860-12AF-26CE-0AB2-62BB38D69489}"/>
                    </a:ext>
                  </a:extLst>
                </p:cNvPr>
                <p:cNvPicPr/>
                <p:nvPr/>
              </p:nvPicPr>
              <p:blipFill>
                <a:blip r:embed="rId75"/>
                <a:stretch>
                  <a:fillRect/>
                </a:stretch>
              </p:blipFill>
              <p:spPr>
                <a:xfrm>
                  <a:off x="1517292" y="19261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5" name="Freihand 274">
                  <a:extLst>
                    <a:ext uri="{FF2B5EF4-FFF2-40B4-BE49-F238E27FC236}">
                      <a16:creationId xmlns:a16="http://schemas.microsoft.com/office/drawing/2014/main" id="{09867D56-438C-9007-9CE8-107D11331BB7}"/>
                    </a:ext>
                  </a:extLst>
                </p14:cNvPr>
                <p14:cNvContentPartPr/>
                <p14:nvPr/>
              </p14:nvContentPartPr>
              <p14:xfrm>
                <a:off x="1991412" y="2036304"/>
                <a:ext cx="360" cy="360"/>
              </p14:xfrm>
            </p:contentPart>
          </mc:Choice>
          <mc:Fallback xmlns="">
            <p:pic>
              <p:nvPicPr>
                <p:cNvPr id="275" name="Freihand 274">
                  <a:extLst>
                    <a:ext uri="{FF2B5EF4-FFF2-40B4-BE49-F238E27FC236}">
                      <a16:creationId xmlns:a16="http://schemas.microsoft.com/office/drawing/2014/main" id="{09867D56-438C-9007-9CE8-107D11331BB7}"/>
                    </a:ext>
                  </a:extLst>
                </p:cNvPr>
                <p:cNvPicPr/>
                <p:nvPr/>
              </p:nvPicPr>
              <p:blipFill>
                <a:blip r:embed="rId75"/>
                <a:stretch>
                  <a:fillRect/>
                </a:stretch>
              </p:blipFill>
              <p:spPr>
                <a:xfrm>
                  <a:off x="1937412" y="19283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6" name="Freihand 275">
                  <a:extLst>
                    <a:ext uri="{FF2B5EF4-FFF2-40B4-BE49-F238E27FC236}">
                      <a16:creationId xmlns:a16="http://schemas.microsoft.com/office/drawing/2014/main" id="{475629B9-AB42-8D4B-B036-B890E731A4FA}"/>
                    </a:ext>
                  </a:extLst>
                </p14:cNvPr>
                <p14:cNvContentPartPr/>
                <p14:nvPr/>
              </p14:nvContentPartPr>
              <p14:xfrm>
                <a:off x="2066292" y="1987344"/>
                <a:ext cx="360" cy="360"/>
              </p14:xfrm>
            </p:contentPart>
          </mc:Choice>
          <mc:Fallback xmlns="">
            <p:pic>
              <p:nvPicPr>
                <p:cNvPr id="276" name="Freihand 275">
                  <a:extLst>
                    <a:ext uri="{FF2B5EF4-FFF2-40B4-BE49-F238E27FC236}">
                      <a16:creationId xmlns:a16="http://schemas.microsoft.com/office/drawing/2014/main" id="{475629B9-AB42-8D4B-B036-B890E731A4FA}"/>
                    </a:ext>
                  </a:extLst>
                </p:cNvPr>
                <p:cNvPicPr/>
                <p:nvPr/>
              </p:nvPicPr>
              <p:blipFill>
                <a:blip r:embed="rId75"/>
                <a:stretch>
                  <a:fillRect/>
                </a:stretch>
              </p:blipFill>
              <p:spPr>
                <a:xfrm>
                  <a:off x="2012292" y="1879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77" name="Freihand 276">
                  <a:extLst>
                    <a:ext uri="{FF2B5EF4-FFF2-40B4-BE49-F238E27FC236}">
                      <a16:creationId xmlns:a16="http://schemas.microsoft.com/office/drawing/2014/main" id="{BBCCA42D-8567-A788-16D4-4CA77262B455}"/>
                    </a:ext>
                  </a:extLst>
                </p14:cNvPr>
                <p14:cNvContentPartPr/>
                <p14:nvPr/>
              </p14:nvContentPartPr>
              <p14:xfrm>
                <a:off x="2080332" y="2068344"/>
                <a:ext cx="360" cy="360"/>
              </p14:xfrm>
            </p:contentPart>
          </mc:Choice>
          <mc:Fallback xmlns="">
            <p:pic>
              <p:nvPicPr>
                <p:cNvPr id="277" name="Freihand 276">
                  <a:extLst>
                    <a:ext uri="{FF2B5EF4-FFF2-40B4-BE49-F238E27FC236}">
                      <a16:creationId xmlns:a16="http://schemas.microsoft.com/office/drawing/2014/main" id="{BBCCA42D-8567-A788-16D4-4CA77262B455}"/>
                    </a:ext>
                  </a:extLst>
                </p:cNvPr>
                <p:cNvPicPr/>
                <p:nvPr/>
              </p:nvPicPr>
              <p:blipFill>
                <a:blip r:embed="rId75"/>
                <a:stretch>
                  <a:fillRect/>
                </a:stretch>
              </p:blipFill>
              <p:spPr>
                <a:xfrm>
                  <a:off x="2026332" y="19603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78" name="Freihand 277">
                  <a:extLst>
                    <a:ext uri="{FF2B5EF4-FFF2-40B4-BE49-F238E27FC236}">
                      <a16:creationId xmlns:a16="http://schemas.microsoft.com/office/drawing/2014/main" id="{CC78B98C-AD26-EDB5-721B-2443F285C87F}"/>
                    </a:ext>
                  </a:extLst>
                </p14:cNvPr>
                <p14:cNvContentPartPr/>
                <p14:nvPr/>
              </p14:nvContentPartPr>
              <p14:xfrm>
                <a:off x="2128212" y="2035944"/>
                <a:ext cx="360" cy="360"/>
              </p14:xfrm>
            </p:contentPart>
          </mc:Choice>
          <mc:Fallback xmlns="">
            <p:pic>
              <p:nvPicPr>
                <p:cNvPr id="278" name="Freihand 277">
                  <a:extLst>
                    <a:ext uri="{FF2B5EF4-FFF2-40B4-BE49-F238E27FC236}">
                      <a16:creationId xmlns:a16="http://schemas.microsoft.com/office/drawing/2014/main" id="{CC78B98C-AD26-EDB5-721B-2443F285C87F}"/>
                    </a:ext>
                  </a:extLst>
                </p:cNvPr>
                <p:cNvPicPr/>
                <p:nvPr/>
              </p:nvPicPr>
              <p:blipFill>
                <a:blip r:embed="rId75"/>
                <a:stretch>
                  <a:fillRect/>
                </a:stretch>
              </p:blipFill>
              <p:spPr>
                <a:xfrm>
                  <a:off x="2074212" y="1927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79" name="Freihand 278">
                  <a:extLst>
                    <a:ext uri="{FF2B5EF4-FFF2-40B4-BE49-F238E27FC236}">
                      <a16:creationId xmlns:a16="http://schemas.microsoft.com/office/drawing/2014/main" id="{32DA3256-771F-90AE-D32E-05E8D84FBCA5}"/>
                    </a:ext>
                  </a:extLst>
                </p14:cNvPr>
                <p14:cNvContentPartPr/>
                <p14:nvPr/>
              </p14:nvContentPartPr>
              <p14:xfrm>
                <a:off x="2065212" y="2344824"/>
                <a:ext cx="360" cy="360"/>
              </p14:xfrm>
            </p:contentPart>
          </mc:Choice>
          <mc:Fallback xmlns="">
            <p:pic>
              <p:nvPicPr>
                <p:cNvPr id="279" name="Freihand 278">
                  <a:extLst>
                    <a:ext uri="{FF2B5EF4-FFF2-40B4-BE49-F238E27FC236}">
                      <a16:creationId xmlns:a16="http://schemas.microsoft.com/office/drawing/2014/main" id="{32DA3256-771F-90AE-D32E-05E8D84FBCA5}"/>
                    </a:ext>
                  </a:extLst>
                </p:cNvPr>
                <p:cNvPicPr/>
                <p:nvPr/>
              </p:nvPicPr>
              <p:blipFill>
                <a:blip r:embed="rId75"/>
                <a:stretch>
                  <a:fillRect/>
                </a:stretch>
              </p:blipFill>
              <p:spPr>
                <a:xfrm>
                  <a:off x="2011212" y="2236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80" name="Freihand 279">
                  <a:extLst>
                    <a:ext uri="{FF2B5EF4-FFF2-40B4-BE49-F238E27FC236}">
                      <a16:creationId xmlns:a16="http://schemas.microsoft.com/office/drawing/2014/main" id="{0607C4BA-06D8-F4FF-4F5F-B24AE579408C}"/>
                    </a:ext>
                  </a:extLst>
                </p14:cNvPr>
                <p14:cNvContentPartPr/>
                <p14:nvPr/>
              </p14:nvContentPartPr>
              <p14:xfrm>
                <a:off x="2070252" y="2418624"/>
                <a:ext cx="360" cy="360"/>
              </p14:xfrm>
            </p:contentPart>
          </mc:Choice>
          <mc:Fallback xmlns="">
            <p:pic>
              <p:nvPicPr>
                <p:cNvPr id="280" name="Freihand 279">
                  <a:extLst>
                    <a:ext uri="{FF2B5EF4-FFF2-40B4-BE49-F238E27FC236}">
                      <a16:creationId xmlns:a16="http://schemas.microsoft.com/office/drawing/2014/main" id="{0607C4BA-06D8-F4FF-4F5F-B24AE579408C}"/>
                    </a:ext>
                  </a:extLst>
                </p:cNvPr>
                <p:cNvPicPr/>
                <p:nvPr/>
              </p:nvPicPr>
              <p:blipFill>
                <a:blip r:embed="rId75"/>
                <a:stretch>
                  <a:fillRect/>
                </a:stretch>
              </p:blipFill>
              <p:spPr>
                <a:xfrm>
                  <a:off x="2016252" y="23106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81" name="Freihand 280">
                  <a:extLst>
                    <a:ext uri="{FF2B5EF4-FFF2-40B4-BE49-F238E27FC236}">
                      <a16:creationId xmlns:a16="http://schemas.microsoft.com/office/drawing/2014/main" id="{4D234D1E-8260-FF60-467C-A0395FCC749E}"/>
                    </a:ext>
                  </a:extLst>
                </p14:cNvPr>
                <p14:cNvContentPartPr/>
                <p14:nvPr/>
              </p14:nvContentPartPr>
              <p14:xfrm>
                <a:off x="2140812" y="2399544"/>
                <a:ext cx="360" cy="360"/>
              </p14:xfrm>
            </p:contentPart>
          </mc:Choice>
          <mc:Fallback xmlns="">
            <p:pic>
              <p:nvPicPr>
                <p:cNvPr id="281" name="Freihand 280">
                  <a:extLst>
                    <a:ext uri="{FF2B5EF4-FFF2-40B4-BE49-F238E27FC236}">
                      <a16:creationId xmlns:a16="http://schemas.microsoft.com/office/drawing/2014/main" id="{4D234D1E-8260-FF60-467C-A0395FCC749E}"/>
                    </a:ext>
                  </a:extLst>
                </p:cNvPr>
                <p:cNvPicPr/>
                <p:nvPr/>
              </p:nvPicPr>
              <p:blipFill>
                <a:blip r:embed="rId75"/>
                <a:stretch>
                  <a:fillRect/>
                </a:stretch>
              </p:blipFill>
              <p:spPr>
                <a:xfrm>
                  <a:off x="2086812" y="2291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2" name="Freihand 281">
                  <a:extLst>
                    <a:ext uri="{FF2B5EF4-FFF2-40B4-BE49-F238E27FC236}">
                      <a16:creationId xmlns:a16="http://schemas.microsoft.com/office/drawing/2014/main" id="{68D1FCE2-8AF4-134B-7A61-B9BFE6671395}"/>
                    </a:ext>
                  </a:extLst>
                </p14:cNvPr>
                <p14:cNvContentPartPr/>
                <p14:nvPr/>
              </p14:nvContentPartPr>
              <p14:xfrm>
                <a:off x="2004372" y="2396664"/>
                <a:ext cx="360" cy="360"/>
              </p14:xfrm>
            </p:contentPart>
          </mc:Choice>
          <mc:Fallback xmlns="">
            <p:pic>
              <p:nvPicPr>
                <p:cNvPr id="282" name="Freihand 281">
                  <a:extLst>
                    <a:ext uri="{FF2B5EF4-FFF2-40B4-BE49-F238E27FC236}">
                      <a16:creationId xmlns:a16="http://schemas.microsoft.com/office/drawing/2014/main" id="{68D1FCE2-8AF4-134B-7A61-B9BFE6671395}"/>
                    </a:ext>
                  </a:extLst>
                </p:cNvPr>
                <p:cNvPicPr/>
                <p:nvPr/>
              </p:nvPicPr>
              <p:blipFill>
                <a:blip r:embed="rId75"/>
                <a:stretch>
                  <a:fillRect/>
                </a:stretch>
              </p:blipFill>
              <p:spPr>
                <a:xfrm>
                  <a:off x="1950372" y="228866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83" name="Freihand 282">
                  <a:extLst>
                    <a:ext uri="{FF2B5EF4-FFF2-40B4-BE49-F238E27FC236}">
                      <a16:creationId xmlns:a16="http://schemas.microsoft.com/office/drawing/2014/main" id="{FD5D1C05-8FCA-5F43-D9B3-501B2F3590FB}"/>
                    </a:ext>
                  </a:extLst>
                </p14:cNvPr>
                <p14:cNvContentPartPr/>
                <p14:nvPr/>
              </p14:nvContentPartPr>
              <p14:xfrm>
                <a:off x="2033892" y="2761704"/>
                <a:ext cx="360" cy="360"/>
              </p14:xfrm>
            </p:contentPart>
          </mc:Choice>
          <mc:Fallback xmlns="">
            <p:pic>
              <p:nvPicPr>
                <p:cNvPr id="283" name="Freihand 282">
                  <a:extLst>
                    <a:ext uri="{FF2B5EF4-FFF2-40B4-BE49-F238E27FC236}">
                      <a16:creationId xmlns:a16="http://schemas.microsoft.com/office/drawing/2014/main" id="{FD5D1C05-8FCA-5F43-D9B3-501B2F3590FB}"/>
                    </a:ext>
                  </a:extLst>
                </p:cNvPr>
                <p:cNvPicPr/>
                <p:nvPr/>
              </p:nvPicPr>
              <p:blipFill>
                <a:blip r:embed="rId75"/>
                <a:stretch>
                  <a:fillRect/>
                </a:stretch>
              </p:blipFill>
              <p:spPr>
                <a:xfrm>
                  <a:off x="1979892" y="2653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84" name="Freihand 283">
                  <a:extLst>
                    <a:ext uri="{FF2B5EF4-FFF2-40B4-BE49-F238E27FC236}">
                      <a16:creationId xmlns:a16="http://schemas.microsoft.com/office/drawing/2014/main" id="{83DBC418-B09E-C752-DCA6-5A2769BB439B}"/>
                    </a:ext>
                  </a:extLst>
                </p14:cNvPr>
                <p14:cNvContentPartPr/>
                <p14:nvPr/>
              </p14:nvContentPartPr>
              <p14:xfrm>
                <a:off x="2127492" y="2764944"/>
                <a:ext cx="360" cy="360"/>
              </p14:xfrm>
            </p:contentPart>
          </mc:Choice>
          <mc:Fallback xmlns="">
            <p:pic>
              <p:nvPicPr>
                <p:cNvPr id="284" name="Freihand 283">
                  <a:extLst>
                    <a:ext uri="{FF2B5EF4-FFF2-40B4-BE49-F238E27FC236}">
                      <a16:creationId xmlns:a16="http://schemas.microsoft.com/office/drawing/2014/main" id="{83DBC418-B09E-C752-DCA6-5A2769BB439B}"/>
                    </a:ext>
                  </a:extLst>
                </p:cNvPr>
                <p:cNvPicPr/>
                <p:nvPr/>
              </p:nvPicPr>
              <p:blipFill>
                <a:blip r:embed="rId75"/>
                <a:stretch>
                  <a:fillRect/>
                </a:stretch>
              </p:blipFill>
              <p:spPr>
                <a:xfrm>
                  <a:off x="2073492" y="26569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85" name="Freihand 284">
                  <a:extLst>
                    <a:ext uri="{FF2B5EF4-FFF2-40B4-BE49-F238E27FC236}">
                      <a16:creationId xmlns:a16="http://schemas.microsoft.com/office/drawing/2014/main" id="{2C3FF6AF-FD00-C1A9-BEFB-5712DAC269F9}"/>
                    </a:ext>
                  </a:extLst>
                </p14:cNvPr>
                <p14:cNvContentPartPr/>
                <p14:nvPr/>
              </p14:nvContentPartPr>
              <p14:xfrm>
                <a:off x="2126772" y="2808504"/>
                <a:ext cx="360" cy="360"/>
              </p14:xfrm>
            </p:contentPart>
          </mc:Choice>
          <mc:Fallback xmlns="">
            <p:pic>
              <p:nvPicPr>
                <p:cNvPr id="285" name="Freihand 284">
                  <a:extLst>
                    <a:ext uri="{FF2B5EF4-FFF2-40B4-BE49-F238E27FC236}">
                      <a16:creationId xmlns:a16="http://schemas.microsoft.com/office/drawing/2014/main" id="{2C3FF6AF-FD00-C1A9-BEFB-5712DAC269F9}"/>
                    </a:ext>
                  </a:extLst>
                </p:cNvPr>
                <p:cNvPicPr/>
                <p:nvPr/>
              </p:nvPicPr>
              <p:blipFill>
                <a:blip r:embed="rId75"/>
                <a:stretch>
                  <a:fillRect/>
                </a:stretch>
              </p:blipFill>
              <p:spPr>
                <a:xfrm>
                  <a:off x="2072772" y="27005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286" name="Freihand 285">
                  <a:extLst>
                    <a:ext uri="{FF2B5EF4-FFF2-40B4-BE49-F238E27FC236}">
                      <a16:creationId xmlns:a16="http://schemas.microsoft.com/office/drawing/2014/main" id="{7E740FF6-3F18-7F91-AF62-F3500AD59994}"/>
                    </a:ext>
                  </a:extLst>
                </p14:cNvPr>
                <p14:cNvContentPartPr/>
                <p14:nvPr/>
              </p14:nvContentPartPr>
              <p14:xfrm>
                <a:off x="1427292" y="2407824"/>
                <a:ext cx="360" cy="360"/>
              </p14:xfrm>
            </p:contentPart>
          </mc:Choice>
          <mc:Fallback xmlns="">
            <p:pic>
              <p:nvPicPr>
                <p:cNvPr id="286" name="Freihand 285">
                  <a:extLst>
                    <a:ext uri="{FF2B5EF4-FFF2-40B4-BE49-F238E27FC236}">
                      <a16:creationId xmlns:a16="http://schemas.microsoft.com/office/drawing/2014/main" id="{7E740FF6-3F18-7F91-AF62-F3500AD59994}"/>
                    </a:ext>
                  </a:extLst>
                </p:cNvPr>
                <p:cNvPicPr/>
                <p:nvPr/>
              </p:nvPicPr>
              <p:blipFill>
                <a:blip r:embed="rId75"/>
                <a:stretch>
                  <a:fillRect/>
                </a:stretch>
              </p:blipFill>
              <p:spPr>
                <a:xfrm>
                  <a:off x="1373292" y="229982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7" name="Freihand 286">
                  <a:extLst>
                    <a:ext uri="{FF2B5EF4-FFF2-40B4-BE49-F238E27FC236}">
                      <a16:creationId xmlns:a16="http://schemas.microsoft.com/office/drawing/2014/main" id="{65689B77-BC90-CB9D-50A7-0DACB6D2AE64}"/>
                    </a:ext>
                  </a:extLst>
                </p14:cNvPr>
                <p14:cNvContentPartPr/>
                <p14:nvPr/>
              </p14:nvContentPartPr>
              <p14:xfrm>
                <a:off x="1504332" y="2406384"/>
                <a:ext cx="360" cy="360"/>
              </p14:xfrm>
            </p:contentPart>
          </mc:Choice>
          <mc:Fallback xmlns="">
            <p:pic>
              <p:nvPicPr>
                <p:cNvPr id="287" name="Freihand 286">
                  <a:extLst>
                    <a:ext uri="{FF2B5EF4-FFF2-40B4-BE49-F238E27FC236}">
                      <a16:creationId xmlns:a16="http://schemas.microsoft.com/office/drawing/2014/main" id="{65689B77-BC90-CB9D-50A7-0DACB6D2AE64}"/>
                    </a:ext>
                  </a:extLst>
                </p:cNvPr>
                <p:cNvPicPr/>
                <p:nvPr/>
              </p:nvPicPr>
              <p:blipFill>
                <a:blip r:embed="rId75"/>
                <a:stretch>
                  <a:fillRect/>
                </a:stretch>
              </p:blipFill>
              <p:spPr>
                <a:xfrm>
                  <a:off x="1450332" y="229838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88" name="Freihand 287">
                  <a:extLst>
                    <a:ext uri="{FF2B5EF4-FFF2-40B4-BE49-F238E27FC236}">
                      <a16:creationId xmlns:a16="http://schemas.microsoft.com/office/drawing/2014/main" id="{C5CD57BB-209C-EB3C-9E4E-57DC5C844865}"/>
                    </a:ext>
                  </a:extLst>
                </p14:cNvPr>
                <p14:cNvContentPartPr/>
                <p14:nvPr/>
              </p14:nvContentPartPr>
              <p14:xfrm>
                <a:off x="1577052" y="2379744"/>
                <a:ext cx="360" cy="360"/>
              </p14:xfrm>
            </p:contentPart>
          </mc:Choice>
          <mc:Fallback xmlns="">
            <p:pic>
              <p:nvPicPr>
                <p:cNvPr id="288" name="Freihand 287">
                  <a:extLst>
                    <a:ext uri="{FF2B5EF4-FFF2-40B4-BE49-F238E27FC236}">
                      <a16:creationId xmlns:a16="http://schemas.microsoft.com/office/drawing/2014/main" id="{C5CD57BB-209C-EB3C-9E4E-57DC5C844865}"/>
                    </a:ext>
                  </a:extLst>
                </p:cNvPr>
                <p:cNvPicPr/>
                <p:nvPr/>
              </p:nvPicPr>
              <p:blipFill>
                <a:blip r:embed="rId75"/>
                <a:stretch>
                  <a:fillRect/>
                </a:stretch>
              </p:blipFill>
              <p:spPr>
                <a:xfrm>
                  <a:off x="1523052" y="22717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89" name="Freihand 288">
                  <a:extLst>
                    <a:ext uri="{FF2B5EF4-FFF2-40B4-BE49-F238E27FC236}">
                      <a16:creationId xmlns:a16="http://schemas.microsoft.com/office/drawing/2014/main" id="{B4C2A9D1-A5DE-99FF-B1D1-8626813B6292}"/>
                    </a:ext>
                  </a:extLst>
                </p14:cNvPr>
                <p14:cNvContentPartPr/>
                <p14:nvPr/>
              </p14:nvContentPartPr>
              <p14:xfrm>
                <a:off x="1614852" y="2768544"/>
                <a:ext cx="360" cy="360"/>
              </p14:xfrm>
            </p:contentPart>
          </mc:Choice>
          <mc:Fallback xmlns="">
            <p:pic>
              <p:nvPicPr>
                <p:cNvPr id="289" name="Freihand 288">
                  <a:extLst>
                    <a:ext uri="{FF2B5EF4-FFF2-40B4-BE49-F238E27FC236}">
                      <a16:creationId xmlns:a16="http://schemas.microsoft.com/office/drawing/2014/main" id="{B4C2A9D1-A5DE-99FF-B1D1-8626813B6292}"/>
                    </a:ext>
                  </a:extLst>
                </p:cNvPr>
                <p:cNvPicPr/>
                <p:nvPr/>
              </p:nvPicPr>
              <p:blipFill>
                <a:blip r:embed="rId75"/>
                <a:stretch>
                  <a:fillRect/>
                </a:stretch>
              </p:blipFill>
              <p:spPr>
                <a:xfrm>
                  <a:off x="1560852" y="266054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90" name="Freihand 289">
                  <a:extLst>
                    <a:ext uri="{FF2B5EF4-FFF2-40B4-BE49-F238E27FC236}">
                      <a16:creationId xmlns:a16="http://schemas.microsoft.com/office/drawing/2014/main" id="{CE3EA591-14DE-8FDF-4D5D-9C6EFBEF781B}"/>
                    </a:ext>
                  </a:extLst>
                </p14:cNvPr>
                <p14:cNvContentPartPr/>
                <p14:nvPr/>
              </p14:nvContentPartPr>
              <p14:xfrm>
                <a:off x="1529172" y="2743704"/>
                <a:ext cx="360" cy="360"/>
              </p14:xfrm>
            </p:contentPart>
          </mc:Choice>
          <mc:Fallback xmlns="">
            <p:pic>
              <p:nvPicPr>
                <p:cNvPr id="290" name="Freihand 289">
                  <a:extLst>
                    <a:ext uri="{FF2B5EF4-FFF2-40B4-BE49-F238E27FC236}">
                      <a16:creationId xmlns:a16="http://schemas.microsoft.com/office/drawing/2014/main" id="{CE3EA591-14DE-8FDF-4D5D-9C6EFBEF781B}"/>
                    </a:ext>
                  </a:extLst>
                </p:cNvPr>
                <p:cNvPicPr/>
                <p:nvPr/>
              </p:nvPicPr>
              <p:blipFill>
                <a:blip r:embed="rId75"/>
                <a:stretch>
                  <a:fillRect/>
                </a:stretch>
              </p:blipFill>
              <p:spPr>
                <a:xfrm>
                  <a:off x="1475172" y="2635704"/>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91" name="Freihand 290">
                  <a:extLst>
                    <a:ext uri="{FF2B5EF4-FFF2-40B4-BE49-F238E27FC236}">
                      <a16:creationId xmlns:a16="http://schemas.microsoft.com/office/drawing/2014/main" id="{569300B6-6BB0-8C84-A666-5C023FAD9902}"/>
                    </a:ext>
                  </a:extLst>
                </p14:cNvPr>
                <p14:cNvContentPartPr/>
                <p14:nvPr/>
              </p14:nvContentPartPr>
              <p14:xfrm>
                <a:off x="1461492" y="2797344"/>
                <a:ext cx="360" cy="360"/>
              </p14:xfrm>
            </p:contentPart>
          </mc:Choice>
          <mc:Fallback xmlns="">
            <p:pic>
              <p:nvPicPr>
                <p:cNvPr id="291" name="Freihand 290">
                  <a:extLst>
                    <a:ext uri="{FF2B5EF4-FFF2-40B4-BE49-F238E27FC236}">
                      <a16:creationId xmlns:a16="http://schemas.microsoft.com/office/drawing/2014/main" id="{569300B6-6BB0-8C84-A666-5C023FAD9902}"/>
                    </a:ext>
                  </a:extLst>
                </p:cNvPr>
                <p:cNvPicPr/>
                <p:nvPr/>
              </p:nvPicPr>
              <p:blipFill>
                <a:blip r:embed="rId75"/>
                <a:stretch>
                  <a:fillRect/>
                </a:stretch>
              </p:blipFill>
              <p:spPr>
                <a:xfrm>
                  <a:off x="1407492" y="2689344"/>
                  <a:ext cx="108000" cy="216000"/>
                </a:xfrm>
                <a:prstGeom prst="rect">
                  <a:avLst/>
                </a:prstGeom>
              </p:spPr>
            </p:pic>
          </mc:Fallback>
        </mc:AlternateContent>
      </p:grpSp>
      <p:pic>
        <p:nvPicPr>
          <p:cNvPr id="391" name="Grafik 390" descr="Ein Bild, das Cartoon, Clipart, Darstellung, Zeichnung enthält.&#10;&#10;Automatisch generierte Beschreibung">
            <a:extLst>
              <a:ext uri="{FF2B5EF4-FFF2-40B4-BE49-F238E27FC236}">
                <a16:creationId xmlns:a16="http://schemas.microsoft.com/office/drawing/2014/main" id="{ADD0A5FE-D74B-3206-01DA-12B0EB7A5D36}"/>
              </a:ext>
            </a:extLst>
          </p:cNvPr>
          <p:cNvPicPr>
            <a:picLocks noChangeAspect="1"/>
          </p:cNvPicPr>
          <p:nvPr/>
        </p:nvPicPr>
        <p:blipFill rotWithShape="1">
          <a:blip r:embed="rId259">
            <a:extLst>
              <a:ext uri="{BEBA8EAE-BF5A-486C-A8C5-ECC9F3942E4B}">
                <a14:imgProps xmlns:a14="http://schemas.microsoft.com/office/drawing/2010/main">
                  <a14:imgLayer r:embed="rId260">
                    <a14:imgEffect>
                      <a14:backgroundRemoval t="4225" b="93779" l="9772" r="89808">
                        <a14:foregroundMark x1="35192" y1="90622" x2="60671" y2="91040"/>
                        <a14:foregroundMark x1="52398" y1="8310" x2="55755" y2="9239"/>
                        <a14:foregroundMark x1="20144" y1="67038" x2="25000" y2="59053"/>
                        <a14:foregroundMark x1="25000" y1="59053" x2="42866" y2="56360"/>
                        <a14:foregroundMark x1="81775" y1="69499" x2="83213" y2="89183"/>
                        <a14:foregroundMark x1="25540" y1="59006" x2="33213" y2="81569"/>
                        <a14:foregroundMark x1="33213" y1="81569" x2="44544" y2="89044"/>
                        <a14:foregroundMark x1="44544" y1="89044" x2="63969" y2="84169"/>
                        <a14:foregroundMark x1="63969" y1="84169" x2="72242" y2="67131"/>
                        <a14:foregroundMark x1="17626" y1="90808" x2="24580" y2="93779"/>
                        <a14:foregroundMark x1="56475" y1="51578" x2="56655" y2="51764"/>
                        <a14:foregroundMark x1="34233" y1="30037" x2="34412" y2="30780"/>
                        <a14:foregroundMark x1="41367" y1="4410" x2="50240" y2="5339"/>
                        <a14:foregroundMark x1="62350" y1="10724" x2="61811" y2="10724"/>
                        <a14:foregroundMark x1="64928" y1="11281" x2="65588" y2="11421"/>
                        <a14:foregroundMark x1="67146" y1="11978" x2="67626" y2="12256"/>
                        <a14:backgroundMark x1="48741" y1="3900" x2="48082" y2="3900"/>
                        <a14:backgroundMark x1="47662" y1="4039" x2="48561" y2="4225"/>
                        <a14:backgroundMark x1="49041" y1="3993" x2="51199" y2="3807"/>
                        <a14:backgroundMark x1="48141" y1="4085" x2="49700" y2="3993"/>
                        <a14:backgroundMark x1="61031" y1="55107" x2="61031" y2="55107"/>
                        <a14:backgroundMark x1="75779" y1="28459" x2="74460" y2="27391"/>
                        <a14:backgroundMark x1="74281" y1="26927" x2="74520" y2="27344"/>
                        <a14:backgroundMark x1="74281" y1="35887" x2="74281" y2="36119"/>
                        <a14:backgroundMark x1="71283" y1="43593" x2="71163" y2="43036"/>
                        <a14:backgroundMark x1="64688" y1="49396" x2="64688" y2="48979"/>
                        <a14:backgroundMark x1="29976" y1="25255" x2="30096" y2="24559"/>
                        <a14:backgroundMark x1="47542" y1="3714" x2="48861" y2="4039"/>
                        <a14:backgroundMark x1="47602" y1="4085" x2="47902" y2="4271"/>
                        <a14:backgroundMark x1="50779" y1="8264" x2="51199" y2="8310"/>
                      </a14:backgroundRemoval>
                    </a14:imgEffect>
                  </a14:imgLayer>
                </a14:imgProps>
              </a:ext>
            </a:extLst>
          </a:blip>
          <a:srcRect l="15315" r="15029" b="23127"/>
          <a:stretch/>
        </p:blipFill>
        <p:spPr>
          <a:xfrm>
            <a:off x="4698087" y="4483300"/>
            <a:ext cx="1836158" cy="2383706"/>
          </a:xfrm>
          <a:prstGeom prst="rect">
            <a:avLst/>
          </a:prstGeom>
        </p:spPr>
      </p:pic>
      <p:sp>
        <p:nvSpPr>
          <p:cNvPr id="393" name="Textfeld 392">
            <a:extLst>
              <a:ext uri="{FF2B5EF4-FFF2-40B4-BE49-F238E27FC236}">
                <a16:creationId xmlns:a16="http://schemas.microsoft.com/office/drawing/2014/main" id="{1470548B-5793-FF72-4DCA-368444348E1D}"/>
              </a:ext>
            </a:extLst>
          </p:cNvPr>
          <p:cNvSpPr txBox="1"/>
          <p:nvPr/>
        </p:nvSpPr>
        <p:spPr>
          <a:xfrm>
            <a:off x="4997065" y="6517526"/>
            <a:ext cx="1015250" cy="400110"/>
          </a:xfrm>
          <a:prstGeom prst="rect">
            <a:avLst/>
          </a:prstGeom>
          <a:noFill/>
        </p:spPr>
        <p:txBody>
          <a:bodyPr wrap="square" rtlCol="0">
            <a:spAutoFit/>
          </a:bodyPr>
          <a:lstStyle/>
          <a:p>
            <a:r>
              <a:rPr lang="de-DE" b="1" dirty="0">
                <a:solidFill>
                  <a:schemeClr val="bg1"/>
                </a:solidFill>
              </a:rPr>
              <a:t>Kenan</a:t>
            </a:r>
            <a:r>
              <a:rPr lang="de-DE" sz="2000" b="1" dirty="0">
                <a:solidFill>
                  <a:schemeClr val="bg1"/>
                </a:solidFill>
              </a:rPr>
              <a:t> </a:t>
            </a:r>
          </a:p>
        </p:txBody>
      </p:sp>
      <p:grpSp>
        <p:nvGrpSpPr>
          <p:cNvPr id="2" name="Gruppieren 1">
            <a:extLst>
              <a:ext uri="{FF2B5EF4-FFF2-40B4-BE49-F238E27FC236}">
                <a16:creationId xmlns:a16="http://schemas.microsoft.com/office/drawing/2014/main" id="{B604E13D-07B2-A2EF-6900-395283125B90}"/>
              </a:ext>
            </a:extLst>
          </p:cNvPr>
          <p:cNvGrpSpPr/>
          <p:nvPr/>
        </p:nvGrpSpPr>
        <p:grpSpPr>
          <a:xfrm>
            <a:off x="5944662" y="265281"/>
            <a:ext cx="576000" cy="576000"/>
            <a:chOff x="5565243" y="2908186"/>
            <a:chExt cx="864000" cy="864000"/>
          </a:xfrm>
        </p:grpSpPr>
        <p:pic>
          <p:nvPicPr>
            <p:cNvPr id="3" name="Grafik 2" descr="Fragezeichen mit einfarbiger Füllung">
              <a:extLst>
                <a:ext uri="{FF2B5EF4-FFF2-40B4-BE49-F238E27FC236}">
                  <a16:creationId xmlns:a16="http://schemas.microsoft.com/office/drawing/2014/main" id="{7CEA2E1B-C41A-738B-411F-9D30649AAAAE}"/>
                </a:ext>
              </a:extLst>
            </p:cNvPr>
            <p:cNvPicPr>
              <a:picLocks noChangeAspect="1"/>
            </p:cNvPicPr>
            <p:nvPr/>
          </p:nvPicPr>
          <p:blipFill>
            <a:blip r:embed="rId261">
              <a:extLst>
                <a:ext uri="{96DAC541-7B7A-43D3-8B79-37D633B846F1}">
                  <asvg:svgBlip xmlns:asvg="http://schemas.microsoft.com/office/drawing/2016/SVG/main" r:embed="rId262"/>
                </a:ext>
              </a:extLst>
            </a:blip>
            <a:stretch>
              <a:fillRect/>
            </a:stretch>
          </p:blipFill>
          <p:spPr>
            <a:xfrm>
              <a:off x="5619244" y="2962186"/>
              <a:ext cx="756000" cy="756000"/>
            </a:xfrm>
            <a:prstGeom prst="ellipse">
              <a:avLst/>
            </a:prstGeom>
          </p:spPr>
        </p:pic>
        <p:sp>
          <p:nvSpPr>
            <p:cNvPr id="4" name="Ellipse 19">
              <a:extLst>
                <a:ext uri="{FF2B5EF4-FFF2-40B4-BE49-F238E27FC236}">
                  <a16:creationId xmlns:a16="http://schemas.microsoft.com/office/drawing/2014/main" id="{07784EC7-5355-19E7-E9D4-DC3E0982714A}"/>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5" name="Textfeld 4">
            <a:extLst>
              <a:ext uri="{FF2B5EF4-FFF2-40B4-BE49-F238E27FC236}">
                <a16:creationId xmlns:a16="http://schemas.microsoft.com/office/drawing/2014/main" id="{6E6F7591-94FB-0AD5-5C71-F6862A13A65C}"/>
              </a:ext>
            </a:extLst>
          </p:cNvPr>
          <p:cNvSpPr txBox="1"/>
          <p:nvPr/>
        </p:nvSpPr>
        <p:spPr>
          <a:xfrm>
            <a:off x="6613740" y="265281"/>
            <a:ext cx="5193249" cy="646331"/>
          </a:xfrm>
          <a:prstGeom prst="rect">
            <a:avLst/>
          </a:prstGeom>
          <a:noFill/>
        </p:spPr>
        <p:txBody>
          <a:bodyPr wrap="square" rtlCol="0">
            <a:spAutoFit/>
          </a:bodyPr>
          <a:lstStyle/>
          <a:p>
            <a:r>
              <a:rPr lang="de-DE" sz="3600" b="1" dirty="0"/>
              <a:t>Drei Fragen</a:t>
            </a:r>
          </a:p>
        </p:txBody>
      </p:sp>
      <p:sp>
        <p:nvSpPr>
          <p:cNvPr id="7" name="Textfeld 6">
            <a:extLst>
              <a:ext uri="{FF2B5EF4-FFF2-40B4-BE49-F238E27FC236}">
                <a16:creationId xmlns:a16="http://schemas.microsoft.com/office/drawing/2014/main" id="{06CD097E-82D8-0A9E-025B-B53F81812A35}"/>
              </a:ext>
            </a:extLst>
          </p:cNvPr>
          <p:cNvSpPr txBox="1"/>
          <p:nvPr/>
        </p:nvSpPr>
        <p:spPr>
          <a:xfrm>
            <a:off x="2439482" y="1384019"/>
            <a:ext cx="10361718" cy="1308050"/>
          </a:xfrm>
          <a:prstGeom prst="rect">
            <a:avLst/>
          </a:prstGeom>
          <a:noFill/>
        </p:spPr>
        <p:txBody>
          <a:bodyPr wrap="square" lIns="36000" rIns="36000" rtlCol="0">
            <a:spAutoFit/>
          </a:bodyPr>
          <a:lstStyle/>
          <a:p>
            <a:pPr lvl="1"/>
            <a:endParaRPr lang="de-DE" sz="700" dirty="0"/>
          </a:p>
          <a:p>
            <a:pPr marL="4114800" lvl="8" indent="-457200">
              <a:buClr>
                <a:srgbClr val="327A86"/>
              </a:buClr>
              <a:buFont typeface="+mj-lt"/>
              <a:buAutoNum type="arabicPeriod"/>
            </a:pPr>
            <a:r>
              <a:rPr lang="de-DE" sz="2400" dirty="0"/>
              <a:t>Wie viele sind es insgesamt? </a:t>
            </a:r>
          </a:p>
          <a:p>
            <a:pPr marL="4114800" lvl="8" indent="-457200">
              <a:buClr>
                <a:srgbClr val="327A86"/>
              </a:buClr>
              <a:buFont typeface="+mj-lt"/>
              <a:buAutoNum type="arabicPeriod"/>
            </a:pPr>
            <a:r>
              <a:rPr lang="de-DE" sz="2400" dirty="0"/>
              <a:t>Wie groß ist jede Gruppe?</a:t>
            </a:r>
          </a:p>
          <a:p>
            <a:pPr marL="4114800" lvl="8" indent="-457200">
              <a:buClr>
                <a:srgbClr val="327A86"/>
              </a:buClr>
              <a:buFont typeface="+mj-lt"/>
              <a:buAutoNum type="arabicPeriod"/>
            </a:pPr>
            <a:r>
              <a:rPr lang="de-DE" sz="2400" dirty="0"/>
              <a:t>Wie viele Gruppen gibt es? </a:t>
            </a:r>
            <a:endParaRPr lang="de-DE" sz="700" dirty="0"/>
          </a:p>
        </p:txBody>
      </p:sp>
      <p:sp>
        <p:nvSpPr>
          <p:cNvPr id="8" name="Textfeld 7">
            <a:extLst>
              <a:ext uri="{FF2B5EF4-FFF2-40B4-BE49-F238E27FC236}">
                <a16:creationId xmlns:a16="http://schemas.microsoft.com/office/drawing/2014/main" id="{72DFEBAD-2B48-7784-CDBE-80205568FC70}"/>
              </a:ext>
            </a:extLst>
          </p:cNvPr>
          <p:cNvSpPr txBox="1"/>
          <p:nvPr/>
        </p:nvSpPr>
        <p:spPr>
          <a:xfrm>
            <a:off x="7090611" y="4430077"/>
            <a:ext cx="4875105" cy="1804749"/>
          </a:xfrm>
          <a:prstGeom prst="roundRect">
            <a:avLst/>
          </a:prstGeom>
          <a:solidFill>
            <a:srgbClr val="FDECD3"/>
          </a:solidFill>
        </p:spPr>
        <p:txBody>
          <a:bodyPr wrap="square" lIns="0" tIns="0" rIns="0" bIns="0" rtlCol="0">
            <a:spAutoFit/>
          </a:bodyPr>
          <a:lstStyle/>
          <a:p>
            <a:pPr lvl="1"/>
            <a:r>
              <a:rPr lang="de-DE" sz="2000" b="1" dirty="0"/>
              <a:t>Besprecht:</a:t>
            </a:r>
          </a:p>
          <a:p>
            <a:pPr marL="800100" lvl="1" indent="-342900">
              <a:buFont typeface="Arial" panose="020B0604020202020204" pitchFamily="34" charset="0"/>
              <a:buChar char="•"/>
            </a:pPr>
            <a:r>
              <a:rPr lang="de-DE" sz="2000" dirty="0"/>
              <a:t>Welche Antworten weiß Kenan schon (</a:t>
            </a:r>
            <a:r>
              <a:rPr lang="de-DE" sz="2000" dirty="0">
                <a:solidFill>
                  <a:srgbClr val="327A86"/>
                </a:solidFill>
              </a:rPr>
              <a:t>1</a:t>
            </a:r>
            <a:r>
              <a:rPr lang="de-DE" sz="2000" dirty="0"/>
              <a:t>, </a:t>
            </a:r>
            <a:r>
              <a:rPr lang="de-DE" sz="2000" dirty="0">
                <a:solidFill>
                  <a:srgbClr val="327A86"/>
                </a:solidFill>
              </a:rPr>
              <a:t>2</a:t>
            </a:r>
            <a:r>
              <a:rPr lang="de-DE" sz="2000" dirty="0"/>
              <a:t> oder </a:t>
            </a:r>
            <a:r>
              <a:rPr lang="de-DE" sz="2000" dirty="0">
                <a:solidFill>
                  <a:srgbClr val="327A86"/>
                </a:solidFill>
              </a:rPr>
              <a:t>3</a:t>
            </a:r>
            <a:r>
              <a:rPr lang="de-DE" sz="2000" dirty="0"/>
              <a:t>)? </a:t>
            </a:r>
          </a:p>
          <a:p>
            <a:pPr marL="800100" lvl="1" indent="-342900">
              <a:buFont typeface="Arial" panose="020B0604020202020204" pitchFamily="34" charset="0"/>
              <a:buChar char="•"/>
            </a:pPr>
            <a:r>
              <a:rPr lang="de-DE" sz="2000" dirty="0"/>
              <a:t>Welche Frage hat er (</a:t>
            </a:r>
            <a:r>
              <a:rPr lang="de-DE" sz="2000" dirty="0">
                <a:solidFill>
                  <a:srgbClr val="327A86"/>
                </a:solidFill>
              </a:rPr>
              <a:t>1</a:t>
            </a:r>
            <a:r>
              <a:rPr lang="de-DE" sz="2000" dirty="0"/>
              <a:t>, </a:t>
            </a:r>
            <a:r>
              <a:rPr lang="de-DE" sz="2000" dirty="0">
                <a:solidFill>
                  <a:srgbClr val="327A86"/>
                </a:solidFill>
              </a:rPr>
              <a:t>2</a:t>
            </a:r>
            <a:r>
              <a:rPr lang="de-DE" sz="2000" dirty="0"/>
              <a:t> oder </a:t>
            </a:r>
            <a:r>
              <a:rPr lang="de-DE" sz="2000" dirty="0">
                <a:solidFill>
                  <a:srgbClr val="327A86"/>
                </a:solidFill>
              </a:rPr>
              <a:t>3</a:t>
            </a:r>
            <a:r>
              <a:rPr lang="de-DE" sz="2000" dirty="0"/>
              <a:t>)?</a:t>
            </a:r>
          </a:p>
          <a:p>
            <a:pPr marL="800100" lvl="1" indent="-342900">
              <a:buFont typeface="Arial" panose="020B0604020202020204" pitchFamily="34" charset="0"/>
              <a:buChar char="•"/>
            </a:pPr>
            <a:r>
              <a:rPr lang="de-DE" sz="2000" dirty="0"/>
              <a:t>Wie rechnet er?</a:t>
            </a:r>
          </a:p>
          <a:p>
            <a:pPr lvl="1"/>
            <a:endParaRPr lang="de-DE" sz="600" dirty="0"/>
          </a:p>
        </p:txBody>
      </p:sp>
      <p:grpSp>
        <p:nvGrpSpPr>
          <p:cNvPr id="9" name="Gruppieren 8">
            <a:extLst>
              <a:ext uri="{FF2B5EF4-FFF2-40B4-BE49-F238E27FC236}">
                <a16:creationId xmlns:a16="http://schemas.microsoft.com/office/drawing/2014/main" id="{88E35441-BA0E-A14B-D967-DA3F9DD329C2}"/>
              </a:ext>
            </a:extLst>
          </p:cNvPr>
          <p:cNvGrpSpPr/>
          <p:nvPr/>
        </p:nvGrpSpPr>
        <p:grpSpPr>
          <a:xfrm>
            <a:off x="6651297" y="4711361"/>
            <a:ext cx="708631" cy="682565"/>
            <a:chOff x="3927518" y="3746985"/>
            <a:chExt cx="864000" cy="864000"/>
          </a:xfrm>
          <a:solidFill>
            <a:schemeClr val="bg1"/>
          </a:solidFill>
        </p:grpSpPr>
        <p:sp>
          <p:nvSpPr>
            <p:cNvPr id="10" name="Ellipse 32">
              <a:extLst>
                <a:ext uri="{FF2B5EF4-FFF2-40B4-BE49-F238E27FC236}">
                  <a16:creationId xmlns:a16="http://schemas.microsoft.com/office/drawing/2014/main" id="{8A4C2EB4-7AC3-86D5-00EF-B55E0F6DED41}"/>
                </a:ext>
              </a:extLst>
            </p:cNvPr>
            <p:cNvSpPr/>
            <p:nvPr/>
          </p:nvSpPr>
          <p:spPr>
            <a:xfrm>
              <a:off x="3927518" y="3746985"/>
              <a:ext cx="864000" cy="864000"/>
            </a:xfrm>
            <a:prstGeom prst="ellipse">
              <a:avLst/>
            </a:prstGeom>
            <a:grp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1" name="Gruppieren 10">
              <a:extLst>
                <a:ext uri="{FF2B5EF4-FFF2-40B4-BE49-F238E27FC236}">
                  <a16:creationId xmlns:a16="http://schemas.microsoft.com/office/drawing/2014/main" id="{D59CAECB-56B3-7612-181A-54DE0DA64BDA}"/>
                </a:ext>
              </a:extLst>
            </p:cNvPr>
            <p:cNvGrpSpPr/>
            <p:nvPr/>
          </p:nvGrpSpPr>
          <p:grpSpPr>
            <a:xfrm>
              <a:off x="4001708" y="3918893"/>
              <a:ext cx="715619" cy="445487"/>
              <a:chOff x="3896138" y="3820041"/>
              <a:chExt cx="1698143" cy="1170100"/>
            </a:xfrm>
            <a:grpFill/>
          </p:grpSpPr>
          <p:sp>
            <p:nvSpPr>
              <p:cNvPr id="12" name="Sprechblase: oval 29">
                <a:extLst>
                  <a:ext uri="{FF2B5EF4-FFF2-40B4-BE49-F238E27FC236}">
                    <a16:creationId xmlns:a16="http://schemas.microsoft.com/office/drawing/2014/main" id="{7CE86707-19D0-3ECE-AEF3-003F1D20398D}"/>
                  </a:ext>
                </a:extLst>
              </p:cNvPr>
              <p:cNvSpPr/>
              <p:nvPr/>
            </p:nvSpPr>
            <p:spPr>
              <a:xfrm>
                <a:off x="3896138" y="3820041"/>
                <a:ext cx="924339" cy="655261"/>
              </a:xfrm>
              <a:prstGeom prst="wedgeEllipseCallout">
                <a:avLst>
                  <a:gd name="adj1" fmla="val -45734"/>
                  <a:gd name="adj2" fmla="val 90561"/>
                </a:avLst>
              </a:prstGeom>
              <a:grp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Sprechblase: oval 30">
                <a:extLst>
                  <a:ext uri="{FF2B5EF4-FFF2-40B4-BE49-F238E27FC236}">
                    <a16:creationId xmlns:a16="http://schemas.microsoft.com/office/drawing/2014/main" id="{6718A96A-2668-C79C-5C51-E7DCD75168DF}"/>
                  </a:ext>
                </a:extLst>
              </p:cNvPr>
              <p:cNvSpPr/>
              <p:nvPr/>
            </p:nvSpPr>
            <p:spPr>
              <a:xfrm>
                <a:off x="4669942" y="4334880"/>
                <a:ext cx="924339" cy="655261"/>
              </a:xfrm>
              <a:prstGeom prst="wedgeEllipseCallout">
                <a:avLst>
                  <a:gd name="adj1" fmla="val 36524"/>
                  <a:gd name="adj2" fmla="val 67050"/>
                </a:avLst>
              </a:prstGeom>
              <a:grp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6" name="Abgerundete rechteckige Legende 5">
            <a:extLst>
              <a:ext uri="{FF2B5EF4-FFF2-40B4-BE49-F238E27FC236}">
                <a16:creationId xmlns:a16="http://schemas.microsoft.com/office/drawing/2014/main" id="{BCBB970F-25F5-F05F-5355-A5E8ABBAE226}"/>
              </a:ext>
            </a:extLst>
          </p:cNvPr>
          <p:cNvSpPr/>
          <p:nvPr/>
        </p:nvSpPr>
        <p:spPr>
          <a:xfrm>
            <a:off x="1395252" y="3240545"/>
            <a:ext cx="3737502" cy="1945341"/>
          </a:xfrm>
          <a:prstGeom prst="wedgeRoundRectCallout">
            <a:avLst>
              <a:gd name="adj1" fmla="val 33992"/>
              <a:gd name="adj2" fmla="val 63224"/>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lIns="108000" tIns="72000" rIns="36000" bIns="0" rtlCol="0" anchor="ctr"/>
          <a:lstStyle/>
          <a:p>
            <a:r>
              <a:rPr lang="de-DE" sz="1600" b="1" dirty="0">
                <a:solidFill>
                  <a:schemeClr val="tx1"/>
                </a:solidFill>
              </a:rPr>
              <a:t>Ich weiß</a:t>
            </a:r>
            <a:r>
              <a:rPr lang="de-DE" sz="1600" dirty="0">
                <a:solidFill>
                  <a:schemeClr val="tx1"/>
                </a:solidFill>
              </a:rPr>
              <a:t>, </a:t>
            </a:r>
          </a:p>
          <a:p>
            <a:pPr marL="285750" indent="-285750">
              <a:buFont typeface="Arial" panose="020B0604020202020204" pitchFamily="34" charset="0"/>
              <a:buChar char="•"/>
            </a:pPr>
            <a:r>
              <a:rPr lang="de-DE" sz="1600" dirty="0">
                <a:solidFill>
                  <a:schemeClr val="tx1"/>
                </a:solidFill>
              </a:rPr>
              <a:t>es sind insgesamt 18 Bonbons,</a:t>
            </a:r>
          </a:p>
          <a:p>
            <a:pPr marL="285750" indent="-285750">
              <a:buFont typeface="Arial" panose="020B0604020202020204" pitchFamily="34" charset="0"/>
              <a:buChar char="•"/>
            </a:pPr>
            <a:r>
              <a:rPr lang="de-DE" sz="1600" dirty="0">
                <a:solidFill>
                  <a:schemeClr val="tx1"/>
                </a:solidFill>
              </a:rPr>
              <a:t>es sind 3 Tüten.</a:t>
            </a:r>
          </a:p>
          <a:p>
            <a:r>
              <a:rPr lang="de-DE" sz="1600" b="1" dirty="0">
                <a:solidFill>
                  <a:schemeClr val="tx1"/>
                </a:solidFill>
              </a:rPr>
              <a:t>Ich möchte wissen: </a:t>
            </a:r>
          </a:p>
          <a:p>
            <a:pPr marL="285750" indent="-285750">
              <a:buFont typeface="Arial" panose="020B0604020202020204" pitchFamily="34" charset="0"/>
              <a:buChar char="•"/>
            </a:pPr>
            <a:r>
              <a:rPr lang="de-DE" sz="1600" dirty="0">
                <a:solidFill>
                  <a:schemeClr val="tx1"/>
                </a:solidFill>
              </a:rPr>
              <a:t>Wie viele Bärchen sind in jeder Tüte ? </a:t>
            </a:r>
          </a:p>
          <a:p>
            <a:r>
              <a:rPr lang="de-DE" sz="1600" b="1" dirty="0">
                <a:solidFill>
                  <a:schemeClr val="tx1"/>
                </a:solidFill>
              </a:rPr>
              <a:t>Deshalb rechne ich …</a:t>
            </a:r>
          </a:p>
          <a:p>
            <a:pPr algn="just"/>
            <a:endParaRPr lang="de-DE" sz="1600" b="1" dirty="0">
              <a:solidFill>
                <a:schemeClr val="tx1"/>
              </a:solidFill>
            </a:endParaRPr>
          </a:p>
        </p:txBody>
      </p:sp>
    </p:spTree>
    <p:extLst>
      <p:ext uri="{BB962C8B-B14F-4D97-AF65-F5344CB8AC3E}">
        <p14:creationId xmlns:p14="http://schemas.microsoft.com/office/powerpoint/2010/main" val="2235858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94309-B185-F625-8A59-1630C4C2796B}"/>
            </a:ext>
          </a:extLst>
        </p:cNvPr>
        <p:cNvGrpSpPr/>
        <p:nvPr/>
      </p:nvGrpSpPr>
      <p:grpSpPr>
        <a:xfrm>
          <a:off x="0" y="0"/>
          <a:ext cx="0" cy="0"/>
          <a:chOff x="0" y="0"/>
          <a:chExt cx="0" cy="0"/>
        </a:xfrm>
      </p:grpSpPr>
      <p:sp>
        <p:nvSpPr>
          <p:cNvPr id="35" name="Rechteck 34">
            <a:extLst>
              <a:ext uri="{FF2B5EF4-FFF2-40B4-BE49-F238E27FC236}">
                <a16:creationId xmlns:a16="http://schemas.microsoft.com/office/drawing/2014/main" id="{84E4F5E7-C313-19FC-6127-E07BE87CF4EE}"/>
              </a:ext>
            </a:extLst>
          </p:cNvPr>
          <p:cNvSpPr/>
          <p:nvPr/>
        </p:nvSpPr>
        <p:spPr>
          <a:xfrm>
            <a:off x="-2293" y="-54636"/>
            <a:ext cx="5782920" cy="6992471"/>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2" name="Gruppieren 1">
            <a:extLst>
              <a:ext uri="{FF2B5EF4-FFF2-40B4-BE49-F238E27FC236}">
                <a16:creationId xmlns:a16="http://schemas.microsoft.com/office/drawing/2014/main" id="{508DEAB2-CB48-787D-1B36-05949BA48214}"/>
              </a:ext>
            </a:extLst>
          </p:cNvPr>
          <p:cNvGrpSpPr/>
          <p:nvPr/>
        </p:nvGrpSpPr>
        <p:grpSpPr>
          <a:xfrm>
            <a:off x="5944662" y="265281"/>
            <a:ext cx="576000" cy="576000"/>
            <a:chOff x="5565243" y="2908186"/>
            <a:chExt cx="864000" cy="864000"/>
          </a:xfrm>
        </p:grpSpPr>
        <p:pic>
          <p:nvPicPr>
            <p:cNvPr id="3" name="Grafik 2" descr="Fragezeichen mit einfarbiger Füllung">
              <a:extLst>
                <a:ext uri="{FF2B5EF4-FFF2-40B4-BE49-F238E27FC236}">
                  <a16:creationId xmlns:a16="http://schemas.microsoft.com/office/drawing/2014/main" id="{C833FA90-8A64-0576-ECB6-1ACB63ACD0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9244" y="2962186"/>
              <a:ext cx="756000" cy="756000"/>
            </a:xfrm>
            <a:prstGeom prst="ellipse">
              <a:avLst/>
            </a:prstGeom>
          </p:spPr>
        </p:pic>
        <p:sp>
          <p:nvSpPr>
            <p:cNvPr id="4" name="Ellipse 19">
              <a:extLst>
                <a:ext uri="{FF2B5EF4-FFF2-40B4-BE49-F238E27FC236}">
                  <a16:creationId xmlns:a16="http://schemas.microsoft.com/office/drawing/2014/main" id="{75DE959B-6921-8448-2C3D-59F0E949BA00}"/>
                </a:ext>
              </a:extLst>
            </p:cNvPr>
            <p:cNvSpPr/>
            <p:nvPr/>
          </p:nvSpPr>
          <p:spPr>
            <a:xfrm>
              <a:off x="5565243" y="2908186"/>
              <a:ext cx="864000" cy="864000"/>
            </a:xfrm>
            <a:prstGeom prst="ellipse">
              <a:avLst/>
            </a:prstGeom>
            <a:no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5" name="Textfeld 4">
            <a:extLst>
              <a:ext uri="{FF2B5EF4-FFF2-40B4-BE49-F238E27FC236}">
                <a16:creationId xmlns:a16="http://schemas.microsoft.com/office/drawing/2014/main" id="{64F8E9C2-E04F-8660-94CD-E9745AFB0C65}"/>
              </a:ext>
            </a:extLst>
          </p:cNvPr>
          <p:cNvSpPr txBox="1"/>
          <p:nvPr/>
        </p:nvSpPr>
        <p:spPr>
          <a:xfrm>
            <a:off x="6613740" y="265281"/>
            <a:ext cx="5193249" cy="646331"/>
          </a:xfrm>
          <a:prstGeom prst="rect">
            <a:avLst/>
          </a:prstGeom>
          <a:noFill/>
        </p:spPr>
        <p:txBody>
          <a:bodyPr wrap="square" rtlCol="0">
            <a:spAutoFit/>
          </a:bodyPr>
          <a:lstStyle/>
          <a:p>
            <a:r>
              <a:rPr lang="de-DE" sz="3600" b="1" dirty="0"/>
              <a:t>Drei Fragen</a:t>
            </a:r>
          </a:p>
        </p:txBody>
      </p:sp>
      <p:sp>
        <p:nvSpPr>
          <p:cNvPr id="7" name="Textfeld 6">
            <a:extLst>
              <a:ext uri="{FF2B5EF4-FFF2-40B4-BE49-F238E27FC236}">
                <a16:creationId xmlns:a16="http://schemas.microsoft.com/office/drawing/2014/main" id="{A021A69A-9898-ECD1-EA5D-D88E31CB4C48}"/>
              </a:ext>
            </a:extLst>
          </p:cNvPr>
          <p:cNvSpPr txBox="1"/>
          <p:nvPr/>
        </p:nvSpPr>
        <p:spPr>
          <a:xfrm>
            <a:off x="2439482" y="1384019"/>
            <a:ext cx="10361718" cy="1308050"/>
          </a:xfrm>
          <a:prstGeom prst="rect">
            <a:avLst/>
          </a:prstGeom>
          <a:noFill/>
        </p:spPr>
        <p:txBody>
          <a:bodyPr wrap="square" lIns="36000" rIns="36000" rtlCol="0">
            <a:spAutoFit/>
          </a:bodyPr>
          <a:lstStyle/>
          <a:p>
            <a:pPr lvl="1"/>
            <a:endParaRPr lang="de-DE" sz="700" dirty="0"/>
          </a:p>
          <a:p>
            <a:pPr marL="4114800" lvl="8" indent="-457200">
              <a:buClr>
                <a:srgbClr val="327A86"/>
              </a:buClr>
              <a:buFont typeface="+mj-lt"/>
              <a:buAutoNum type="arabicPeriod"/>
            </a:pPr>
            <a:r>
              <a:rPr lang="de-DE" sz="2400" dirty="0"/>
              <a:t>Wie viele sind es insgesamt? </a:t>
            </a:r>
          </a:p>
          <a:p>
            <a:pPr marL="4114800" lvl="8" indent="-457200">
              <a:buClr>
                <a:srgbClr val="327A86"/>
              </a:buClr>
              <a:buFont typeface="+mj-lt"/>
              <a:buAutoNum type="arabicPeriod"/>
            </a:pPr>
            <a:r>
              <a:rPr lang="de-DE" sz="2400" dirty="0"/>
              <a:t>Wie groß ist jede Gruppe?</a:t>
            </a:r>
          </a:p>
          <a:p>
            <a:pPr marL="4114800" lvl="8" indent="-457200">
              <a:buClr>
                <a:srgbClr val="327A86"/>
              </a:buClr>
              <a:buFont typeface="+mj-lt"/>
              <a:buAutoNum type="arabicPeriod"/>
            </a:pPr>
            <a:r>
              <a:rPr lang="de-DE" sz="2400" dirty="0"/>
              <a:t>Wie viele Gruppen gibt es? </a:t>
            </a:r>
            <a:endParaRPr lang="de-DE" sz="700" dirty="0"/>
          </a:p>
        </p:txBody>
      </p:sp>
      <p:sp>
        <p:nvSpPr>
          <p:cNvPr id="14" name="Abgerundete rechteckige Legende 13">
            <a:extLst>
              <a:ext uri="{FF2B5EF4-FFF2-40B4-BE49-F238E27FC236}">
                <a16:creationId xmlns:a16="http://schemas.microsoft.com/office/drawing/2014/main" id="{EE3F2C5C-FF36-55E2-9490-7EB12D00861F}"/>
              </a:ext>
            </a:extLst>
          </p:cNvPr>
          <p:cNvSpPr/>
          <p:nvPr/>
        </p:nvSpPr>
        <p:spPr>
          <a:xfrm>
            <a:off x="1703340" y="639049"/>
            <a:ext cx="3481890" cy="1047899"/>
          </a:xfrm>
          <a:prstGeom prst="wedgeRoundRectCallout">
            <a:avLst>
              <a:gd name="adj1" fmla="val -73275"/>
              <a:gd name="adj2" fmla="val 50813"/>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dirty="0">
                <a:solidFill>
                  <a:srgbClr val="000000"/>
                </a:solidFill>
                <a:ea typeface="Calibri" panose="020F0502020204030204" pitchFamily="34" charset="0"/>
                <a:cs typeface="Times New Roman" panose="02020603050405020304" pitchFamily="18" charset="0"/>
              </a:rPr>
              <a:t>Ich habe 64 </a:t>
            </a:r>
            <a:r>
              <a:rPr lang="de-DE" dirty="0" err="1">
                <a:solidFill>
                  <a:srgbClr val="000000"/>
                </a:solidFill>
                <a:ea typeface="Calibri" panose="020F0502020204030204" pitchFamily="34" charset="0"/>
                <a:cs typeface="Times New Roman" panose="02020603050405020304" pitchFamily="18" charset="0"/>
              </a:rPr>
              <a:t>Pokemon</a:t>
            </a:r>
            <a:r>
              <a:rPr lang="de-DE" dirty="0">
                <a:solidFill>
                  <a:srgbClr val="000000"/>
                </a:solidFill>
                <a:ea typeface="Calibri" panose="020F0502020204030204" pitchFamily="34" charset="0"/>
                <a:cs typeface="Times New Roman" panose="02020603050405020304" pitchFamily="18" charset="0"/>
              </a:rPr>
              <a:t>-Karten gesammelt. Immer vier Karten gehören zusammen. </a:t>
            </a:r>
            <a:endParaRPr lang="de-DE" kern="100" dirty="0">
              <a:effectLst/>
              <a:ea typeface="Calibri" panose="020F0502020204030204" pitchFamily="34" charset="0"/>
              <a:cs typeface="Times New Roman" panose="02020603050405020304" pitchFamily="18" charset="0"/>
            </a:endParaRPr>
          </a:p>
        </p:txBody>
      </p:sp>
      <p:sp>
        <p:nvSpPr>
          <p:cNvPr id="15" name="Abgerundete rechteckige Legende 14">
            <a:extLst>
              <a:ext uri="{FF2B5EF4-FFF2-40B4-BE49-F238E27FC236}">
                <a16:creationId xmlns:a16="http://schemas.microsoft.com/office/drawing/2014/main" id="{80C0789F-C721-F900-04CC-C21F4407E352}"/>
              </a:ext>
            </a:extLst>
          </p:cNvPr>
          <p:cNvSpPr/>
          <p:nvPr/>
        </p:nvSpPr>
        <p:spPr>
          <a:xfrm>
            <a:off x="1616954" y="1790373"/>
            <a:ext cx="3568276" cy="1047899"/>
          </a:xfrm>
          <a:prstGeom prst="wedgeRoundRectCallout">
            <a:avLst>
              <a:gd name="adj1" fmla="val -75033"/>
              <a:gd name="adj2" fmla="val 57241"/>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dirty="0">
                <a:solidFill>
                  <a:srgbClr val="000000"/>
                </a:solidFill>
                <a:ea typeface="Calibri" panose="020F0502020204030204" pitchFamily="34" charset="0"/>
                <a:cs typeface="Times New Roman" panose="02020603050405020304" pitchFamily="18" charset="0"/>
              </a:rPr>
              <a:t>5 Mannschaften, 6 Spieler </a:t>
            </a:r>
            <a:br>
              <a:rPr lang="de-DE" dirty="0">
                <a:solidFill>
                  <a:srgbClr val="000000"/>
                </a:solidFill>
                <a:ea typeface="Calibri" panose="020F0502020204030204" pitchFamily="34" charset="0"/>
                <a:cs typeface="Times New Roman" panose="02020603050405020304" pitchFamily="18" charset="0"/>
              </a:rPr>
            </a:br>
            <a:r>
              <a:rPr lang="de-DE" dirty="0">
                <a:solidFill>
                  <a:srgbClr val="000000"/>
                </a:solidFill>
                <a:ea typeface="Calibri" panose="020F0502020204030204" pitchFamily="34" charset="0"/>
                <a:cs typeface="Times New Roman" panose="02020603050405020304" pitchFamily="18" charset="0"/>
              </a:rPr>
              <a:t>in jeder Mannschaft. </a:t>
            </a:r>
            <a:endParaRPr lang="de-DE" kern="100" dirty="0">
              <a:effectLst/>
              <a:ea typeface="Calibri" panose="020F0502020204030204" pitchFamily="34" charset="0"/>
              <a:cs typeface="Times New Roman" panose="02020603050405020304" pitchFamily="18" charset="0"/>
            </a:endParaRPr>
          </a:p>
        </p:txBody>
      </p:sp>
      <p:sp>
        <p:nvSpPr>
          <p:cNvPr id="16" name="Abgerundete rechteckige Legende 15">
            <a:extLst>
              <a:ext uri="{FF2B5EF4-FFF2-40B4-BE49-F238E27FC236}">
                <a16:creationId xmlns:a16="http://schemas.microsoft.com/office/drawing/2014/main" id="{A59AB80B-5C71-5567-8540-5ECA3F69057D}"/>
              </a:ext>
            </a:extLst>
          </p:cNvPr>
          <p:cNvSpPr/>
          <p:nvPr/>
        </p:nvSpPr>
        <p:spPr>
          <a:xfrm>
            <a:off x="1573030" y="2932388"/>
            <a:ext cx="3612200" cy="910563"/>
          </a:xfrm>
          <a:prstGeom prst="wedgeRoundRectCallout">
            <a:avLst>
              <a:gd name="adj1" fmla="val -64716"/>
              <a:gd name="adj2" fmla="val 33673"/>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kern="100" dirty="0">
                <a:solidFill>
                  <a:srgbClr val="000000"/>
                </a:solidFill>
                <a:ea typeface="Calibri" panose="020F0502020204030204" pitchFamily="34" charset="0"/>
                <a:cs typeface="Times New Roman" panose="02020603050405020304" pitchFamily="18" charset="0"/>
              </a:rPr>
              <a:t>Ich habe 210 Minuten Bildschirmzeit pro Woche. Am Tag…</a:t>
            </a:r>
            <a:endParaRPr lang="de-DE" kern="100" dirty="0">
              <a:effectLst/>
              <a:ea typeface="Calibri" panose="020F0502020204030204" pitchFamily="34" charset="0"/>
              <a:cs typeface="Times New Roman" panose="02020603050405020304" pitchFamily="18" charset="0"/>
            </a:endParaRPr>
          </a:p>
        </p:txBody>
      </p:sp>
      <p:sp>
        <p:nvSpPr>
          <p:cNvPr id="17" name="Abgerundete rechteckige Legende 16">
            <a:extLst>
              <a:ext uri="{FF2B5EF4-FFF2-40B4-BE49-F238E27FC236}">
                <a16:creationId xmlns:a16="http://schemas.microsoft.com/office/drawing/2014/main" id="{AC76B91E-4DC1-FD0F-5BDC-350AE2901CB2}"/>
              </a:ext>
            </a:extLst>
          </p:cNvPr>
          <p:cNvSpPr/>
          <p:nvPr/>
        </p:nvSpPr>
        <p:spPr>
          <a:xfrm>
            <a:off x="1557622" y="4067722"/>
            <a:ext cx="3627608" cy="1047899"/>
          </a:xfrm>
          <a:prstGeom prst="wedgeRoundRectCallout">
            <a:avLst>
              <a:gd name="adj1" fmla="val -68819"/>
              <a:gd name="adj2" fmla="val 15948"/>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kern="100" dirty="0">
                <a:solidFill>
                  <a:srgbClr val="000000"/>
                </a:solidFill>
                <a:ea typeface="Calibri" panose="020F0502020204030204" pitchFamily="34" charset="0"/>
                <a:cs typeface="Times New Roman" panose="02020603050405020304" pitchFamily="18" charset="0"/>
              </a:rPr>
              <a:t>Die Ferien sind 14 Tage lang. </a:t>
            </a:r>
            <a:br>
              <a:rPr lang="de-DE" kern="100" dirty="0">
                <a:solidFill>
                  <a:srgbClr val="000000"/>
                </a:solidFill>
                <a:ea typeface="Calibri" panose="020F0502020204030204" pitchFamily="34" charset="0"/>
                <a:cs typeface="Times New Roman" panose="02020603050405020304" pitchFamily="18" charset="0"/>
              </a:rPr>
            </a:br>
            <a:r>
              <a:rPr lang="de-DE" kern="100" dirty="0">
                <a:solidFill>
                  <a:srgbClr val="000000"/>
                </a:solidFill>
                <a:ea typeface="Calibri" panose="020F0502020204030204" pitchFamily="34" charset="0"/>
                <a:cs typeface="Times New Roman" panose="02020603050405020304" pitchFamily="18" charset="0"/>
              </a:rPr>
              <a:t>Jeden Tag brauche ich 3 Euro </a:t>
            </a:r>
            <a:br>
              <a:rPr lang="de-DE" kern="100" dirty="0">
                <a:solidFill>
                  <a:srgbClr val="000000"/>
                </a:solidFill>
                <a:ea typeface="Calibri" panose="020F0502020204030204" pitchFamily="34" charset="0"/>
                <a:cs typeface="Times New Roman" panose="02020603050405020304" pitchFamily="18" charset="0"/>
              </a:rPr>
            </a:br>
            <a:r>
              <a:rPr lang="de-DE" kern="100" dirty="0">
                <a:solidFill>
                  <a:srgbClr val="000000"/>
                </a:solidFill>
                <a:ea typeface="Calibri" panose="020F0502020204030204" pitchFamily="34" charset="0"/>
                <a:cs typeface="Times New Roman" panose="02020603050405020304" pitchFamily="18" charset="0"/>
              </a:rPr>
              <a:t>für den Eintritt ins Schwimmbad.</a:t>
            </a:r>
            <a:endParaRPr lang="de-DE" kern="100" dirty="0">
              <a:effectLst/>
              <a:ea typeface="Calibri" panose="020F0502020204030204" pitchFamily="34" charset="0"/>
              <a:cs typeface="Times New Roman" panose="02020603050405020304" pitchFamily="18" charset="0"/>
            </a:endParaRPr>
          </a:p>
        </p:txBody>
      </p:sp>
      <p:sp>
        <p:nvSpPr>
          <p:cNvPr id="18" name="Abgerundete rechteckige Legende 17">
            <a:extLst>
              <a:ext uri="{FF2B5EF4-FFF2-40B4-BE49-F238E27FC236}">
                <a16:creationId xmlns:a16="http://schemas.microsoft.com/office/drawing/2014/main" id="{762C4B25-6A86-A7C4-AB9E-F8E918B5BDBE}"/>
              </a:ext>
            </a:extLst>
          </p:cNvPr>
          <p:cNvSpPr/>
          <p:nvPr/>
        </p:nvSpPr>
        <p:spPr>
          <a:xfrm>
            <a:off x="1483306" y="5223982"/>
            <a:ext cx="3701923" cy="1047899"/>
          </a:xfrm>
          <a:prstGeom prst="wedgeRoundRectCallout">
            <a:avLst>
              <a:gd name="adj1" fmla="val -75033"/>
              <a:gd name="adj2" fmla="val 57241"/>
              <a:gd name="adj3" fmla="val 16667"/>
            </a:avLst>
          </a:prstGeom>
          <a:solidFill>
            <a:schemeClr val="bg1"/>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de-DE" dirty="0">
                <a:solidFill>
                  <a:srgbClr val="000000"/>
                </a:solidFill>
                <a:ea typeface="Calibri" panose="020F0502020204030204" pitchFamily="34" charset="0"/>
                <a:cs typeface="Times New Roman" panose="02020603050405020304" pitchFamily="18" charset="0"/>
              </a:rPr>
              <a:t>Wir sind 32 Kinder in der Sporthalle und möchten 8 Teams bilden. </a:t>
            </a:r>
            <a:endParaRPr lang="de-DE" kern="100" dirty="0">
              <a:effectLst/>
              <a:ea typeface="Calibri" panose="020F0502020204030204" pitchFamily="34" charset="0"/>
              <a:cs typeface="Times New Roman" panose="02020603050405020304" pitchFamily="18" charset="0"/>
            </a:endParaRPr>
          </a:p>
        </p:txBody>
      </p:sp>
      <p:sp>
        <p:nvSpPr>
          <p:cNvPr id="19" name="Abgerundetes Rechteck 6">
            <a:extLst>
              <a:ext uri="{FF2B5EF4-FFF2-40B4-BE49-F238E27FC236}">
                <a16:creationId xmlns:a16="http://schemas.microsoft.com/office/drawing/2014/main" id="{472E8E63-3AFC-D0BA-3BD1-17E9C56AC6BC}"/>
              </a:ext>
            </a:extLst>
          </p:cNvPr>
          <p:cNvSpPr/>
          <p:nvPr/>
        </p:nvSpPr>
        <p:spPr>
          <a:xfrm>
            <a:off x="7877281" y="4609589"/>
            <a:ext cx="4124719" cy="1663215"/>
          </a:xfrm>
          <a:prstGeom prst="roundRect">
            <a:avLst/>
          </a:prstGeom>
          <a:solidFill>
            <a:srgbClr val="FDEC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2200" b="1" dirty="0">
                <a:solidFill>
                  <a:schemeClr val="tx1"/>
                </a:solidFill>
              </a:rPr>
              <a:t>Besprecht für jede Situation: </a:t>
            </a:r>
          </a:p>
          <a:p>
            <a:pPr marL="285750" indent="-285750">
              <a:buFont typeface="Arial" panose="020B0604020202020204" pitchFamily="34" charset="0"/>
              <a:buChar char="•"/>
            </a:pPr>
            <a:r>
              <a:rPr lang="de-DE" dirty="0">
                <a:solidFill>
                  <a:schemeClr val="tx1"/>
                </a:solidFill>
              </a:rPr>
              <a:t>Was wissen wir schon?</a:t>
            </a:r>
          </a:p>
          <a:p>
            <a:pPr marL="285750" indent="-285750">
              <a:buFont typeface="Arial" panose="020B0604020202020204" pitchFamily="34" charset="0"/>
              <a:buChar char="•"/>
            </a:pPr>
            <a:r>
              <a:rPr lang="de-DE" dirty="0">
                <a:solidFill>
                  <a:schemeClr val="tx1"/>
                </a:solidFill>
              </a:rPr>
              <a:t>Was möchten wir wissen?</a:t>
            </a:r>
          </a:p>
          <a:p>
            <a:pPr marL="285750" indent="-285750">
              <a:buFont typeface="Arial" panose="020B0604020202020204" pitchFamily="34" charset="0"/>
              <a:buChar char="•"/>
            </a:pPr>
            <a:r>
              <a:rPr lang="de-DE" dirty="0">
                <a:solidFill>
                  <a:schemeClr val="tx1"/>
                </a:solidFill>
              </a:rPr>
              <a:t>Was rechnen wir?</a:t>
            </a:r>
          </a:p>
        </p:txBody>
      </p:sp>
      <p:grpSp>
        <p:nvGrpSpPr>
          <p:cNvPr id="20" name="Gruppieren 19">
            <a:extLst>
              <a:ext uri="{FF2B5EF4-FFF2-40B4-BE49-F238E27FC236}">
                <a16:creationId xmlns:a16="http://schemas.microsoft.com/office/drawing/2014/main" id="{CD5B23E4-B16D-F095-106A-FDC8D31CD146}"/>
              </a:ext>
            </a:extLst>
          </p:cNvPr>
          <p:cNvGrpSpPr/>
          <p:nvPr/>
        </p:nvGrpSpPr>
        <p:grpSpPr>
          <a:xfrm>
            <a:off x="6897545" y="5099633"/>
            <a:ext cx="708631" cy="682565"/>
            <a:chOff x="3927518" y="3746985"/>
            <a:chExt cx="864000" cy="864000"/>
          </a:xfrm>
        </p:grpSpPr>
        <p:sp>
          <p:nvSpPr>
            <p:cNvPr id="21" name="Ellipse 32">
              <a:extLst>
                <a:ext uri="{FF2B5EF4-FFF2-40B4-BE49-F238E27FC236}">
                  <a16:creationId xmlns:a16="http://schemas.microsoft.com/office/drawing/2014/main" id="{6BC74DC7-73FE-6EA4-C824-42B5E86ACE2F}"/>
                </a:ext>
              </a:extLst>
            </p:cNvPr>
            <p:cNvSpPr/>
            <p:nvPr/>
          </p:nvSpPr>
          <p:spPr>
            <a:xfrm>
              <a:off x="3927518" y="3746985"/>
              <a:ext cx="864000" cy="864000"/>
            </a:xfrm>
            <a:prstGeom prst="ellipse">
              <a:avLst/>
            </a:prstGeom>
            <a:solidFill>
              <a:schemeClr val="bg1"/>
            </a:solidFill>
            <a:ln w="28575">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22" name="Gruppieren 21">
              <a:extLst>
                <a:ext uri="{FF2B5EF4-FFF2-40B4-BE49-F238E27FC236}">
                  <a16:creationId xmlns:a16="http://schemas.microsoft.com/office/drawing/2014/main" id="{59203864-463D-2830-31DC-25190BBC700E}"/>
                </a:ext>
              </a:extLst>
            </p:cNvPr>
            <p:cNvGrpSpPr/>
            <p:nvPr/>
          </p:nvGrpSpPr>
          <p:grpSpPr>
            <a:xfrm>
              <a:off x="4001708" y="3918893"/>
              <a:ext cx="715619" cy="445487"/>
              <a:chOff x="3896138" y="3820041"/>
              <a:chExt cx="1698143" cy="1170100"/>
            </a:xfrm>
          </p:grpSpPr>
          <p:sp>
            <p:nvSpPr>
              <p:cNvPr id="23" name="Sprechblase: oval 29">
                <a:extLst>
                  <a:ext uri="{FF2B5EF4-FFF2-40B4-BE49-F238E27FC236}">
                    <a16:creationId xmlns:a16="http://schemas.microsoft.com/office/drawing/2014/main" id="{3EF3852D-8307-1166-29B8-95D018EBA747}"/>
                  </a:ext>
                </a:extLst>
              </p:cNvPr>
              <p:cNvSpPr/>
              <p:nvPr/>
            </p:nvSpPr>
            <p:spPr>
              <a:xfrm>
                <a:off x="3896138" y="3820041"/>
                <a:ext cx="924339" cy="655261"/>
              </a:xfrm>
              <a:prstGeom prst="wedgeEllipseCallout">
                <a:avLst>
                  <a:gd name="adj1" fmla="val -45734"/>
                  <a:gd name="adj2" fmla="val 90561"/>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Sprechblase: oval 30">
                <a:extLst>
                  <a:ext uri="{FF2B5EF4-FFF2-40B4-BE49-F238E27FC236}">
                    <a16:creationId xmlns:a16="http://schemas.microsoft.com/office/drawing/2014/main" id="{66DEC916-552E-5C49-B85A-80CA59EFB0C2}"/>
                  </a:ext>
                </a:extLst>
              </p:cNvPr>
              <p:cNvSpPr/>
              <p:nvPr/>
            </p:nvSpPr>
            <p:spPr>
              <a:xfrm>
                <a:off x="4669942" y="4334880"/>
                <a:ext cx="924339" cy="655261"/>
              </a:xfrm>
              <a:prstGeom prst="wedgeEllipseCallout">
                <a:avLst>
                  <a:gd name="adj1" fmla="val 36524"/>
                  <a:gd name="adj2" fmla="val 67050"/>
                </a:avLst>
              </a:prstGeom>
              <a:solidFill>
                <a:schemeClr val="bg1"/>
              </a:solidFill>
              <a:ln w="19050">
                <a:solidFill>
                  <a:srgbClr val="F8B44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5" name="Textfeld 24">
            <a:extLst>
              <a:ext uri="{FF2B5EF4-FFF2-40B4-BE49-F238E27FC236}">
                <a16:creationId xmlns:a16="http://schemas.microsoft.com/office/drawing/2014/main" id="{645A428D-C674-A032-E170-EDAC344FBBD7}"/>
              </a:ext>
            </a:extLst>
          </p:cNvPr>
          <p:cNvSpPr txBox="1"/>
          <p:nvPr/>
        </p:nvSpPr>
        <p:spPr>
          <a:xfrm>
            <a:off x="407243" y="1324792"/>
            <a:ext cx="370614" cy="461665"/>
          </a:xfrm>
          <a:prstGeom prst="rect">
            <a:avLst/>
          </a:prstGeom>
          <a:noFill/>
        </p:spPr>
        <p:txBody>
          <a:bodyPr wrap="none" rtlCol="0">
            <a:spAutoFit/>
          </a:bodyPr>
          <a:lstStyle/>
          <a:p>
            <a:r>
              <a:rPr lang="de-DE" sz="2400" b="1" dirty="0"/>
              <a:t>A</a:t>
            </a:r>
          </a:p>
        </p:txBody>
      </p:sp>
      <p:sp>
        <p:nvSpPr>
          <p:cNvPr id="26" name="Textfeld 25">
            <a:extLst>
              <a:ext uri="{FF2B5EF4-FFF2-40B4-BE49-F238E27FC236}">
                <a16:creationId xmlns:a16="http://schemas.microsoft.com/office/drawing/2014/main" id="{DAEFEED7-AC10-AFCA-76EC-691B674D79BD}"/>
              </a:ext>
            </a:extLst>
          </p:cNvPr>
          <p:cNvSpPr txBox="1"/>
          <p:nvPr/>
        </p:nvSpPr>
        <p:spPr>
          <a:xfrm>
            <a:off x="388753" y="2468497"/>
            <a:ext cx="370614" cy="461665"/>
          </a:xfrm>
          <a:prstGeom prst="rect">
            <a:avLst/>
          </a:prstGeom>
          <a:noFill/>
        </p:spPr>
        <p:txBody>
          <a:bodyPr wrap="none" rtlCol="0">
            <a:spAutoFit/>
          </a:bodyPr>
          <a:lstStyle/>
          <a:p>
            <a:r>
              <a:rPr lang="de-DE" sz="2400" b="1" dirty="0"/>
              <a:t>B</a:t>
            </a:r>
          </a:p>
        </p:txBody>
      </p:sp>
      <p:sp>
        <p:nvSpPr>
          <p:cNvPr id="27" name="Textfeld 26">
            <a:extLst>
              <a:ext uri="{FF2B5EF4-FFF2-40B4-BE49-F238E27FC236}">
                <a16:creationId xmlns:a16="http://schemas.microsoft.com/office/drawing/2014/main" id="{E2E10F11-9811-F4DA-B157-3C193F7EF4E0}"/>
              </a:ext>
            </a:extLst>
          </p:cNvPr>
          <p:cNvSpPr txBox="1"/>
          <p:nvPr/>
        </p:nvSpPr>
        <p:spPr>
          <a:xfrm>
            <a:off x="401389" y="3375732"/>
            <a:ext cx="370613" cy="461665"/>
          </a:xfrm>
          <a:prstGeom prst="rect">
            <a:avLst/>
          </a:prstGeom>
          <a:noFill/>
        </p:spPr>
        <p:txBody>
          <a:bodyPr wrap="square" rtlCol="0">
            <a:spAutoFit/>
          </a:bodyPr>
          <a:lstStyle/>
          <a:p>
            <a:r>
              <a:rPr lang="de-DE" sz="2400" b="1" dirty="0"/>
              <a:t>C</a:t>
            </a:r>
          </a:p>
        </p:txBody>
      </p:sp>
      <p:sp>
        <p:nvSpPr>
          <p:cNvPr id="28" name="Textfeld 27">
            <a:extLst>
              <a:ext uri="{FF2B5EF4-FFF2-40B4-BE49-F238E27FC236}">
                <a16:creationId xmlns:a16="http://schemas.microsoft.com/office/drawing/2014/main" id="{80E19ACB-4619-E6AE-D4AB-1D857C8D0631}"/>
              </a:ext>
            </a:extLst>
          </p:cNvPr>
          <p:cNvSpPr txBox="1"/>
          <p:nvPr/>
        </p:nvSpPr>
        <p:spPr>
          <a:xfrm>
            <a:off x="397380" y="4738765"/>
            <a:ext cx="378630" cy="461665"/>
          </a:xfrm>
          <a:prstGeom prst="rect">
            <a:avLst/>
          </a:prstGeom>
          <a:noFill/>
        </p:spPr>
        <p:txBody>
          <a:bodyPr wrap="none" rtlCol="0">
            <a:spAutoFit/>
          </a:bodyPr>
          <a:lstStyle/>
          <a:p>
            <a:r>
              <a:rPr lang="de-DE" sz="2400" b="1" dirty="0"/>
              <a:t>D</a:t>
            </a:r>
          </a:p>
        </p:txBody>
      </p:sp>
      <p:sp>
        <p:nvSpPr>
          <p:cNvPr id="29" name="Textfeld 28">
            <a:extLst>
              <a:ext uri="{FF2B5EF4-FFF2-40B4-BE49-F238E27FC236}">
                <a16:creationId xmlns:a16="http://schemas.microsoft.com/office/drawing/2014/main" id="{700C6006-D4C2-ECBB-6E63-0ABD7A7B0341}"/>
              </a:ext>
            </a:extLst>
          </p:cNvPr>
          <p:cNvSpPr txBox="1"/>
          <p:nvPr/>
        </p:nvSpPr>
        <p:spPr>
          <a:xfrm>
            <a:off x="432996" y="5902106"/>
            <a:ext cx="335348" cy="461665"/>
          </a:xfrm>
          <a:prstGeom prst="rect">
            <a:avLst/>
          </a:prstGeom>
          <a:noFill/>
        </p:spPr>
        <p:txBody>
          <a:bodyPr wrap="none" rtlCol="0">
            <a:spAutoFit/>
          </a:bodyPr>
          <a:lstStyle/>
          <a:p>
            <a:r>
              <a:rPr lang="de-DE" sz="2400" b="1" dirty="0"/>
              <a:t>E</a:t>
            </a:r>
          </a:p>
        </p:txBody>
      </p:sp>
    </p:spTree>
    <p:extLst>
      <p:ext uri="{BB962C8B-B14F-4D97-AF65-F5344CB8AC3E}">
        <p14:creationId xmlns:p14="http://schemas.microsoft.com/office/powerpoint/2010/main" val="1580229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k-Erklaervideo N4b Division Und Punktebilder Fhd">
            <a:hlinkClick r:id="" action="ppaction://media"/>
            <a:extLst>
              <a:ext uri="{FF2B5EF4-FFF2-40B4-BE49-F238E27FC236}">
                <a16:creationId xmlns:a16="http://schemas.microsoft.com/office/drawing/2014/main" id="{5D325251-B7E1-7D9A-367D-0D76933CDF56}"/>
              </a:ext>
            </a:extLst>
          </p:cNvPr>
          <p:cNvPicPr>
            <a:picLocks noChangeAspect="1"/>
          </p:cNvPicPr>
          <p:nvPr>
            <a:videoFile r:link="rId1"/>
            <p:extLst>
              <p:ext uri="{DAA4B4D4-6D71-4841-9C94-3DE7FCFB9230}">
                <p14:media xmlns:p14="http://schemas.microsoft.com/office/powerpoint/2010/main" r:embed="rId2">
                  <p14:trim end="287301"/>
                  <p14:bmkLst>
                    <p14:bmk name="Sprungmarke 2" time="42862.2126"/>
                    <p14:bmk name="Sprungmarke 3" time="87588.524"/>
                    <p14:bmk name="Sprungmarke 4" time="114068.059"/>
                  </p14:bmkLst>
                </p14:media>
              </p:ext>
            </p:extLst>
          </p:nvPr>
        </p:nvPicPr>
        <p:blipFill>
          <a:blip r:embed="rId5"/>
          <a:stretch>
            <a:fillRect/>
          </a:stretch>
        </p:blipFill>
        <p:spPr>
          <a:xfrm>
            <a:off x="-1" y="0"/>
            <a:ext cx="12203875" cy="6864680"/>
          </a:xfrm>
          <a:prstGeom prst="rect">
            <a:avLst/>
          </a:prstGeom>
        </p:spPr>
      </p:pic>
      <p:grpSp>
        <p:nvGrpSpPr>
          <p:cNvPr id="5" name="Gruppieren 4">
            <a:extLst>
              <a:ext uri="{FF2B5EF4-FFF2-40B4-BE49-F238E27FC236}">
                <a16:creationId xmlns:a16="http://schemas.microsoft.com/office/drawing/2014/main" id="{125A41A7-54DE-99EE-C307-1B41EC6524C7}"/>
              </a:ext>
            </a:extLst>
          </p:cNvPr>
          <p:cNvGrpSpPr/>
          <p:nvPr/>
        </p:nvGrpSpPr>
        <p:grpSpPr>
          <a:xfrm>
            <a:off x="126207" y="134611"/>
            <a:ext cx="585787" cy="461028"/>
            <a:chOff x="4519300" y="285325"/>
            <a:chExt cx="585787" cy="505678"/>
          </a:xfrm>
          <a:noFill/>
        </p:grpSpPr>
        <p:sp>
          <p:nvSpPr>
            <p:cNvPr id="6" name="Abgerundetes Rechteck 6">
              <a:extLst>
                <a:ext uri="{FF2B5EF4-FFF2-40B4-BE49-F238E27FC236}">
                  <a16:creationId xmlns:a16="http://schemas.microsoft.com/office/drawing/2014/main" id="{5EAE7077-0A6F-4C2B-2A24-C9686D534F99}"/>
                </a:ext>
              </a:extLst>
            </p:cNvPr>
            <p:cNvSpPr/>
            <p:nvPr/>
          </p:nvSpPr>
          <p:spPr>
            <a:xfrm>
              <a:off x="4519300" y="285325"/>
              <a:ext cx="585787" cy="505678"/>
            </a:xfrm>
            <a:prstGeom prst="roundRect">
              <a:avLst/>
            </a:prstGeom>
            <a:grp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Dreieck 8">
              <a:extLst>
                <a:ext uri="{FF2B5EF4-FFF2-40B4-BE49-F238E27FC236}">
                  <a16:creationId xmlns:a16="http://schemas.microsoft.com/office/drawing/2014/main" id="{727B52A2-A47B-5755-D55E-AE1BF6A498A0}"/>
                </a:ext>
              </a:extLst>
            </p:cNvPr>
            <p:cNvSpPr/>
            <p:nvPr/>
          </p:nvSpPr>
          <p:spPr>
            <a:xfrm rot="5400000">
              <a:off x="4715157" y="428690"/>
              <a:ext cx="194074" cy="212807"/>
            </a:xfrm>
            <a:prstGeom prst="triangle">
              <a:avLst/>
            </a:prstGeom>
            <a:solidFill>
              <a:srgbClr val="327A86"/>
            </a:solidFill>
            <a:ln w="28575">
              <a:solidFill>
                <a:srgbClr val="327A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extfeld 1">
            <a:extLst>
              <a:ext uri="{FF2B5EF4-FFF2-40B4-BE49-F238E27FC236}">
                <a16:creationId xmlns:a16="http://schemas.microsoft.com/office/drawing/2014/main" id="{A4F03977-E544-C3F9-C0EC-82D04105A768}"/>
              </a:ext>
            </a:extLst>
          </p:cNvPr>
          <p:cNvSpPr txBox="1"/>
          <p:nvPr/>
        </p:nvSpPr>
        <p:spPr>
          <a:xfrm>
            <a:off x="898484" y="226307"/>
            <a:ext cx="1515479" cy="369332"/>
          </a:xfrm>
          <a:prstGeom prst="rect">
            <a:avLst/>
          </a:prstGeom>
          <a:noFill/>
        </p:spPr>
        <p:txBody>
          <a:bodyPr wrap="none" rtlCol="0">
            <a:spAutoFit/>
          </a:bodyPr>
          <a:lstStyle/>
          <a:p>
            <a:r>
              <a:rPr lang="de-DE" dirty="0">
                <a:solidFill>
                  <a:srgbClr val="327A86"/>
                </a:solidFill>
              </a:rPr>
              <a:t>Teil 1 (19 </a:t>
            </a:r>
            <a:r>
              <a:rPr lang="de-DE" dirty="0" err="1">
                <a:solidFill>
                  <a:srgbClr val="327A86"/>
                </a:solidFill>
              </a:rPr>
              <a:t>sek.</a:t>
            </a:r>
            <a:r>
              <a:rPr lang="de-DE" dirty="0">
                <a:solidFill>
                  <a:srgbClr val="327A86"/>
                </a:solidFill>
              </a:rPr>
              <a:t>)</a:t>
            </a:r>
          </a:p>
        </p:txBody>
      </p:sp>
    </p:spTree>
    <p:extLst>
      <p:ext uri="{BB962C8B-B14F-4D97-AF65-F5344CB8AC3E}">
        <p14:creationId xmlns:p14="http://schemas.microsoft.com/office/powerpoint/2010/main" val="15014145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763BBA7640C96749ADF18DE1FCE63483" ma:contentTypeVersion="14" ma:contentTypeDescription="Ein neues Dokument erstellen." ma:contentTypeScope="" ma:versionID="880a7be5d4f72ab5d88bb04937dd2431">
  <xsd:schema xmlns:xsd="http://www.w3.org/2001/XMLSchema" xmlns:xs="http://www.w3.org/2001/XMLSchema" xmlns:p="http://schemas.microsoft.com/office/2006/metadata/properties" xmlns:ns2="6d1192da-fa4b-4eaf-b79b-9b6622fa3ab7" xmlns:ns3="a1ae22ae-e8fc-477c-ba06-7ce3c8b8a945" targetNamespace="http://schemas.microsoft.com/office/2006/metadata/properties" ma:root="true" ma:fieldsID="aea8ff95e045384abcf2356aed0fc517" ns2:_="" ns3:_="">
    <xsd:import namespace="6d1192da-fa4b-4eaf-b79b-9b6622fa3ab7"/>
    <xsd:import namespace="a1ae22ae-e8fc-477c-ba06-7ce3c8b8a94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1192da-fa4b-4eaf-b79b-9b6622fa3a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a49b0205-fe94-438c-9770-16a7235389c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ae22ae-e8fc-477c-ba06-7ce3c8b8a945"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element name="TaxCatchAll" ma:index="18" nillable="true" ma:displayName="Taxonomy Catch All Column" ma:hidden="true" ma:list="{c799b321-d938-486d-a182-3ff82ea367ef}" ma:internalName="TaxCatchAll" ma:showField="CatchAllData" ma:web="a1ae22ae-e8fc-477c-ba06-7ce3c8b8a94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434955-9E8B-4878-80A0-44A1E8C087DD}">
  <ds:schemaRefs>
    <ds:schemaRef ds:uri="http://schemas.microsoft.com/sharepoint/v3/contenttype/forms"/>
  </ds:schemaRefs>
</ds:datastoreItem>
</file>

<file path=customXml/itemProps2.xml><?xml version="1.0" encoding="utf-8"?>
<ds:datastoreItem xmlns:ds="http://schemas.openxmlformats.org/officeDocument/2006/customXml" ds:itemID="{C59FE03B-AB33-4BBA-9EE1-6B4427DD87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1192da-fa4b-4eaf-b79b-9b6622fa3ab7"/>
    <ds:schemaRef ds:uri="a1ae22ae-e8fc-477c-ba06-7ce3c8b8a9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2323</Words>
  <Application>Microsoft Macintosh PowerPoint</Application>
  <PresentationFormat>Breitbild</PresentationFormat>
  <Paragraphs>359</Paragraphs>
  <Slides>26</Slides>
  <Notes>25</Notes>
  <HiddenSlides>6</HiddenSlides>
  <MMClips>5</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26</vt:i4>
      </vt:variant>
    </vt:vector>
  </HeadingPairs>
  <TitlesOfParts>
    <vt:vector size="32" baseType="lpstr">
      <vt:lpstr>Aptos</vt:lpstr>
      <vt:lpstr>Arial</vt:lpstr>
      <vt:lpstr>Calibri</vt:lpstr>
      <vt:lpstr>Calibri Light</vt:lpstr>
      <vt:lpstr>Office</vt:lpstr>
      <vt:lpstr>1_Office</vt:lpstr>
      <vt:lpstr>PowerPoint-Präsentation</vt:lpstr>
      <vt:lpstr>Was sind Gesprächsgerüste für MSK-Klassenstunden?</vt:lpstr>
      <vt:lpstr>Vorschlag für Verlauf der MSK-Klassenstunde zum Baustein N4B</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Anne Tester</dc:creator>
  <cp:lastModifiedBy>Microsoft Office User</cp:lastModifiedBy>
  <cp:revision>356</cp:revision>
  <cp:lastPrinted>2025-07-03T03:53:32Z</cp:lastPrinted>
  <dcterms:created xsi:type="dcterms:W3CDTF">2024-01-20T14:00:52Z</dcterms:created>
  <dcterms:modified xsi:type="dcterms:W3CDTF">2025-07-03T10:27:40Z</dcterms:modified>
</cp:coreProperties>
</file>